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9"/>
    <p:restoredTop sz="96041"/>
  </p:normalViewPr>
  <p:slideViewPr>
    <p:cSldViewPr snapToGrid="0">
      <p:cViewPr varScale="1">
        <p:scale>
          <a:sx n="85" d="100"/>
          <a:sy n="85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2F8D4-97D8-4197-BAC0-86464A0A0E2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92EC3C-3C4A-4393-BDE0-68FCF15E92BE}">
      <dgm:prSet/>
      <dgm:spPr/>
      <dgm:t>
        <a:bodyPr/>
        <a:lstStyle/>
        <a:p>
          <a:r>
            <a:rPr lang="en-DE"/>
            <a:t>Hurricane Ian hit Florida in late Sep. 2022.</a:t>
          </a:r>
          <a:endParaRPr lang="en-US"/>
        </a:p>
      </dgm:t>
    </dgm:pt>
    <dgm:pt modelId="{D2C461D1-13CB-44FC-A3DB-D0F9D3C43952}" type="parTrans" cxnId="{6CEFDD23-F4E4-4492-A061-C50480B6EF3D}">
      <dgm:prSet/>
      <dgm:spPr/>
      <dgm:t>
        <a:bodyPr/>
        <a:lstStyle/>
        <a:p>
          <a:endParaRPr lang="en-US"/>
        </a:p>
      </dgm:t>
    </dgm:pt>
    <dgm:pt modelId="{D060687A-814D-4F9F-BF94-B814528C1462}" type="sibTrans" cxnId="{6CEFDD23-F4E4-4492-A061-C50480B6EF3D}">
      <dgm:prSet/>
      <dgm:spPr/>
      <dgm:t>
        <a:bodyPr/>
        <a:lstStyle/>
        <a:p>
          <a:endParaRPr lang="en-US"/>
        </a:p>
      </dgm:t>
    </dgm:pt>
    <dgm:pt modelId="{8677FF8F-362F-47EA-93A5-265DA64542FD}">
      <dgm:prSet/>
      <dgm:spPr/>
      <dgm:t>
        <a:bodyPr/>
        <a:lstStyle/>
        <a:p>
          <a:r>
            <a:rPr lang="en-GB"/>
            <a:t>R</a:t>
          </a:r>
          <a:r>
            <a:rPr lang="en-DE"/>
            <a:t>ecorded as the third-costliest weather disaster in the world.</a:t>
          </a:r>
          <a:endParaRPr lang="en-US"/>
        </a:p>
      </dgm:t>
    </dgm:pt>
    <dgm:pt modelId="{68C34E17-22E1-4222-ACB4-EB7D74871547}" type="parTrans" cxnId="{38FEDB3E-E28A-4E22-8C35-4A1B0839F6A2}">
      <dgm:prSet/>
      <dgm:spPr/>
      <dgm:t>
        <a:bodyPr/>
        <a:lstStyle/>
        <a:p>
          <a:endParaRPr lang="en-US"/>
        </a:p>
      </dgm:t>
    </dgm:pt>
    <dgm:pt modelId="{36E3FE88-D730-464C-B03C-896728B32D52}" type="sibTrans" cxnId="{38FEDB3E-E28A-4E22-8C35-4A1B0839F6A2}">
      <dgm:prSet/>
      <dgm:spPr/>
      <dgm:t>
        <a:bodyPr/>
        <a:lstStyle/>
        <a:p>
          <a:endParaRPr lang="en-US"/>
        </a:p>
      </dgm:t>
    </dgm:pt>
    <dgm:pt modelId="{E9C83E1B-37D5-4A8C-809D-F7CCC379A0C5}">
      <dgm:prSet/>
      <dgm:spPr/>
      <dgm:t>
        <a:bodyPr/>
        <a:lstStyle/>
        <a:p>
          <a:r>
            <a:rPr lang="en-GB"/>
            <a:t>D</a:t>
          </a:r>
          <a:r>
            <a:rPr lang="en-DE"/>
            <a:t>amage reached South and North Carolina.</a:t>
          </a:r>
          <a:endParaRPr lang="en-US"/>
        </a:p>
      </dgm:t>
    </dgm:pt>
    <dgm:pt modelId="{7268D17D-0325-4984-968D-934DA4A93563}" type="parTrans" cxnId="{D8A5A869-2334-4123-8B1D-DC8DDCBDE73E}">
      <dgm:prSet/>
      <dgm:spPr/>
      <dgm:t>
        <a:bodyPr/>
        <a:lstStyle/>
        <a:p>
          <a:endParaRPr lang="en-US"/>
        </a:p>
      </dgm:t>
    </dgm:pt>
    <dgm:pt modelId="{B706E6A4-05D0-4EA8-9CC0-F10F88CD25F4}" type="sibTrans" cxnId="{D8A5A869-2334-4123-8B1D-DC8DDCBDE73E}">
      <dgm:prSet/>
      <dgm:spPr/>
      <dgm:t>
        <a:bodyPr/>
        <a:lstStyle/>
        <a:p>
          <a:endParaRPr lang="en-US"/>
        </a:p>
      </dgm:t>
    </dgm:pt>
    <dgm:pt modelId="{31566F63-0A4F-F742-AFDB-DD8B3362F04C}" type="pres">
      <dgm:prSet presAssocID="{F342F8D4-97D8-4197-BAC0-86464A0A0E29}" presName="vert0" presStyleCnt="0">
        <dgm:presLayoutVars>
          <dgm:dir/>
          <dgm:animOne val="branch"/>
          <dgm:animLvl val="lvl"/>
        </dgm:presLayoutVars>
      </dgm:prSet>
      <dgm:spPr/>
    </dgm:pt>
    <dgm:pt modelId="{FA5B917B-05E4-B641-995D-74F94C715AB3}" type="pres">
      <dgm:prSet presAssocID="{A792EC3C-3C4A-4393-BDE0-68FCF15E92BE}" presName="thickLine" presStyleLbl="alignNode1" presStyleIdx="0" presStyleCnt="3"/>
      <dgm:spPr/>
    </dgm:pt>
    <dgm:pt modelId="{15AFA273-BD01-B84D-8638-F2B333019D5E}" type="pres">
      <dgm:prSet presAssocID="{A792EC3C-3C4A-4393-BDE0-68FCF15E92BE}" presName="horz1" presStyleCnt="0"/>
      <dgm:spPr/>
    </dgm:pt>
    <dgm:pt modelId="{706AB42A-B6E3-1B46-9898-946980DED0AE}" type="pres">
      <dgm:prSet presAssocID="{A792EC3C-3C4A-4393-BDE0-68FCF15E92BE}" presName="tx1" presStyleLbl="revTx" presStyleIdx="0" presStyleCnt="3"/>
      <dgm:spPr/>
    </dgm:pt>
    <dgm:pt modelId="{81FA4150-0B75-B74F-B0D3-17742E6EDC3C}" type="pres">
      <dgm:prSet presAssocID="{A792EC3C-3C4A-4393-BDE0-68FCF15E92BE}" presName="vert1" presStyleCnt="0"/>
      <dgm:spPr/>
    </dgm:pt>
    <dgm:pt modelId="{86A498A1-5CBC-9146-B133-8D7D837584E1}" type="pres">
      <dgm:prSet presAssocID="{8677FF8F-362F-47EA-93A5-265DA64542FD}" presName="thickLine" presStyleLbl="alignNode1" presStyleIdx="1" presStyleCnt="3"/>
      <dgm:spPr/>
    </dgm:pt>
    <dgm:pt modelId="{F1BC4AC9-50BC-9C43-83BB-636CF178D6CE}" type="pres">
      <dgm:prSet presAssocID="{8677FF8F-362F-47EA-93A5-265DA64542FD}" presName="horz1" presStyleCnt="0"/>
      <dgm:spPr/>
    </dgm:pt>
    <dgm:pt modelId="{D06C2A82-6878-FE48-A627-6100177165C8}" type="pres">
      <dgm:prSet presAssocID="{8677FF8F-362F-47EA-93A5-265DA64542FD}" presName="tx1" presStyleLbl="revTx" presStyleIdx="1" presStyleCnt="3"/>
      <dgm:spPr/>
    </dgm:pt>
    <dgm:pt modelId="{96A46B6C-3124-774A-B12C-0F26D2447AF1}" type="pres">
      <dgm:prSet presAssocID="{8677FF8F-362F-47EA-93A5-265DA64542FD}" presName="vert1" presStyleCnt="0"/>
      <dgm:spPr/>
    </dgm:pt>
    <dgm:pt modelId="{C492130D-58A7-1242-BAC4-BE87A96A79C9}" type="pres">
      <dgm:prSet presAssocID="{E9C83E1B-37D5-4A8C-809D-F7CCC379A0C5}" presName="thickLine" presStyleLbl="alignNode1" presStyleIdx="2" presStyleCnt="3"/>
      <dgm:spPr/>
    </dgm:pt>
    <dgm:pt modelId="{7F99C199-44E1-554C-BFED-77562D2C05C2}" type="pres">
      <dgm:prSet presAssocID="{E9C83E1B-37D5-4A8C-809D-F7CCC379A0C5}" presName="horz1" presStyleCnt="0"/>
      <dgm:spPr/>
    </dgm:pt>
    <dgm:pt modelId="{F397398A-5752-A049-85EA-332E6E91019A}" type="pres">
      <dgm:prSet presAssocID="{E9C83E1B-37D5-4A8C-809D-F7CCC379A0C5}" presName="tx1" presStyleLbl="revTx" presStyleIdx="2" presStyleCnt="3"/>
      <dgm:spPr/>
    </dgm:pt>
    <dgm:pt modelId="{0A6CE660-6704-154B-8CD5-AD233464D1A2}" type="pres">
      <dgm:prSet presAssocID="{E9C83E1B-37D5-4A8C-809D-F7CCC379A0C5}" presName="vert1" presStyleCnt="0"/>
      <dgm:spPr/>
    </dgm:pt>
  </dgm:ptLst>
  <dgm:cxnLst>
    <dgm:cxn modelId="{6CEFDD23-F4E4-4492-A061-C50480B6EF3D}" srcId="{F342F8D4-97D8-4197-BAC0-86464A0A0E29}" destId="{A792EC3C-3C4A-4393-BDE0-68FCF15E92BE}" srcOrd="0" destOrd="0" parTransId="{D2C461D1-13CB-44FC-A3DB-D0F9D3C43952}" sibTransId="{D060687A-814D-4F9F-BF94-B814528C1462}"/>
    <dgm:cxn modelId="{38FEDB3E-E28A-4E22-8C35-4A1B0839F6A2}" srcId="{F342F8D4-97D8-4197-BAC0-86464A0A0E29}" destId="{8677FF8F-362F-47EA-93A5-265DA64542FD}" srcOrd="1" destOrd="0" parTransId="{68C34E17-22E1-4222-ACB4-EB7D74871547}" sibTransId="{36E3FE88-D730-464C-B03C-896728B32D52}"/>
    <dgm:cxn modelId="{6733B452-723E-3248-BFD9-305019587EE5}" type="presOf" srcId="{F342F8D4-97D8-4197-BAC0-86464A0A0E29}" destId="{31566F63-0A4F-F742-AFDB-DD8B3362F04C}" srcOrd="0" destOrd="0" presId="urn:microsoft.com/office/officeart/2008/layout/LinedList"/>
    <dgm:cxn modelId="{BF259165-F891-DD4B-A5AA-2228C3350695}" type="presOf" srcId="{8677FF8F-362F-47EA-93A5-265DA64542FD}" destId="{D06C2A82-6878-FE48-A627-6100177165C8}" srcOrd="0" destOrd="0" presId="urn:microsoft.com/office/officeart/2008/layout/LinedList"/>
    <dgm:cxn modelId="{D8A5A869-2334-4123-8B1D-DC8DDCBDE73E}" srcId="{F342F8D4-97D8-4197-BAC0-86464A0A0E29}" destId="{E9C83E1B-37D5-4A8C-809D-F7CCC379A0C5}" srcOrd="2" destOrd="0" parTransId="{7268D17D-0325-4984-968D-934DA4A93563}" sibTransId="{B706E6A4-05D0-4EA8-9CC0-F10F88CD25F4}"/>
    <dgm:cxn modelId="{1FB43A91-945D-FD41-A28E-0CF8493C4667}" type="presOf" srcId="{E9C83E1B-37D5-4A8C-809D-F7CCC379A0C5}" destId="{F397398A-5752-A049-85EA-332E6E91019A}" srcOrd="0" destOrd="0" presId="urn:microsoft.com/office/officeart/2008/layout/LinedList"/>
    <dgm:cxn modelId="{D52A40D3-92BB-E048-8DB8-874F6DAA2674}" type="presOf" srcId="{A792EC3C-3C4A-4393-BDE0-68FCF15E92BE}" destId="{706AB42A-B6E3-1B46-9898-946980DED0AE}" srcOrd="0" destOrd="0" presId="urn:microsoft.com/office/officeart/2008/layout/LinedList"/>
    <dgm:cxn modelId="{A24DAF05-9534-DE41-85CD-DF3F781EDC35}" type="presParOf" srcId="{31566F63-0A4F-F742-AFDB-DD8B3362F04C}" destId="{FA5B917B-05E4-B641-995D-74F94C715AB3}" srcOrd="0" destOrd="0" presId="urn:microsoft.com/office/officeart/2008/layout/LinedList"/>
    <dgm:cxn modelId="{8DD484B7-D343-7E40-8A3C-F8801AE19CE2}" type="presParOf" srcId="{31566F63-0A4F-F742-AFDB-DD8B3362F04C}" destId="{15AFA273-BD01-B84D-8638-F2B333019D5E}" srcOrd="1" destOrd="0" presId="urn:microsoft.com/office/officeart/2008/layout/LinedList"/>
    <dgm:cxn modelId="{04192B99-B223-7947-8CC2-A7397892EA21}" type="presParOf" srcId="{15AFA273-BD01-B84D-8638-F2B333019D5E}" destId="{706AB42A-B6E3-1B46-9898-946980DED0AE}" srcOrd="0" destOrd="0" presId="urn:microsoft.com/office/officeart/2008/layout/LinedList"/>
    <dgm:cxn modelId="{CC88A4A8-1B38-D14B-BB7E-A4FD36D92E65}" type="presParOf" srcId="{15AFA273-BD01-B84D-8638-F2B333019D5E}" destId="{81FA4150-0B75-B74F-B0D3-17742E6EDC3C}" srcOrd="1" destOrd="0" presId="urn:microsoft.com/office/officeart/2008/layout/LinedList"/>
    <dgm:cxn modelId="{5346B027-7664-2549-A44D-CC47107329A6}" type="presParOf" srcId="{31566F63-0A4F-F742-AFDB-DD8B3362F04C}" destId="{86A498A1-5CBC-9146-B133-8D7D837584E1}" srcOrd="2" destOrd="0" presId="urn:microsoft.com/office/officeart/2008/layout/LinedList"/>
    <dgm:cxn modelId="{50D77B1A-FF9C-C044-8CA7-77CED5457917}" type="presParOf" srcId="{31566F63-0A4F-F742-AFDB-DD8B3362F04C}" destId="{F1BC4AC9-50BC-9C43-83BB-636CF178D6CE}" srcOrd="3" destOrd="0" presId="urn:microsoft.com/office/officeart/2008/layout/LinedList"/>
    <dgm:cxn modelId="{81D06080-9DA1-0249-AFF1-34C989EAA440}" type="presParOf" srcId="{F1BC4AC9-50BC-9C43-83BB-636CF178D6CE}" destId="{D06C2A82-6878-FE48-A627-6100177165C8}" srcOrd="0" destOrd="0" presId="urn:microsoft.com/office/officeart/2008/layout/LinedList"/>
    <dgm:cxn modelId="{41DADF80-58D1-774E-A0FD-6342AF50EF9B}" type="presParOf" srcId="{F1BC4AC9-50BC-9C43-83BB-636CF178D6CE}" destId="{96A46B6C-3124-774A-B12C-0F26D2447AF1}" srcOrd="1" destOrd="0" presId="urn:microsoft.com/office/officeart/2008/layout/LinedList"/>
    <dgm:cxn modelId="{FAC24AAF-2994-8F4B-8FF7-25E6B11B4E5C}" type="presParOf" srcId="{31566F63-0A4F-F742-AFDB-DD8B3362F04C}" destId="{C492130D-58A7-1242-BAC4-BE87A96A79C9}" srcOrd="4" destOrd="0" presId="urn:microsoft.com/office/officeart/2008/layout/LinedList"/>
    <dgm:cxn modelId="{5E03560B-5B5D-8144-A8F5-A6F0E9B60400}" type="presParOf" srcId="{31566F63-0A4F-F742-AFDB-DD8B3362F04C}" destId="{7F99C199-44E1-554C-BFED-77562D2C05C2}" srcOrd="5" destOrd="0" presId="urn:microsoft.com/office/officeart/2008/layout/LinedList"/>
    <dgm:cxn modelId="{8877C79C-2975-3546-ABA8-855C93C8199C}" type="presParOf" srcId="{7F99C199-44E1-554C-BFED-77562D2C05C2}" destId="{F397398A-5752-A049-85EA-332E6E91019A}" srcOrd="0" destOrd="0" presId="urn:microsoft.com/office/officeart/2008/layout/LinedList"/>
    <dgm:cxn modelId="{371F8321-C762-8B47-BF0F-933FF70136FE}" type="presParOf" srcId="{7F99C199-44E1-554C-BFED-77562D2C05C2}" destId="{0A6CE660-6704-154B-8CD5-AD233464D1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62C92-A00A-4428-8CA9-EEEB69EF434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2BA33FD-A86D-47EC-9BE8-C9E92A80919F}">
      <dgm:prSet/>
      <dgm:spPr/>
      <dgm:t>
        <a:bodyPr/>
        <a:lstStyle/>
        <a:p>
          <a:r>
            <a:rPr lang="en-DE" dirty="0"/>
            <a:t>Aro</a:t>
          </a:r>
          <a:r>
            <a:rPr lang="en-GB" dirty="0"/>
            <a:t>u</a:t>
          </a:r>
          <a:r>
            <a:rPr lang="en-DE" dirty="0"/>
            <a:t>nd 3,500 residents of Collier, Charlotte, and Lee counties recevied notifications on their smartphones offering $700 cash assistance.</a:t>
          </a:r>
          <a:endParaRPr lang="en-US" dirty="0"/>
        </a:p>
      </dgm:t>
    </dgm:pt>
    <dgm:pt modelId="{A7631EA5-4391-4D13-A954-26884B90B6D6}" type="parTrans" cxnId="{71018F73-37EF-42BF-9BBE-B02F6823EDAE}">
      <dgm:prSet/>
      <dgm:spPr/>
      <dgm:t>
        <a:bodyPr/>
        <a:lstStyle/>
        <a:p>
          <a:endParaRPr lang="en-US"/>
        </a:p>
      </dgm:t>
    </dgm:pt>
    <dgm:pt modelId="{1206D808-D1BB-487E-9D96-AC1B3EB33F6A}" type="sibTrans" cxnId="{71018F73-37EF-42BF-9BBE-B02F6823EDAE}">
      <dgm:prSet/>
      <dgm:spPr/>
      <dgm:t>
        <a:bodyPr/>
        <a:lstStyle/>
        <a:p>
          <a:endParaRPr lang="en-US"/>
        </a:p>
      </dgm:t>
    </dgm:pt>
    <dgm:pt modelId="{AC9E4B0C-F9BA-4CA0-9809-B7DD675DE0C6}">
      <dgm:prSet/>
      <dgm:spPr/>
      <dgm:t>
        <a:bodyPr/>
        <a:lstStyle/>
        <a:p>
          <a:r>
            <a:rPr lang="en-GB" dirty="0"/>
            <a:t>How this cash assistance reach those people without any questions asked or surveys? </a:t>
          </a:r>
          <a:endParaRPr lang="en-US" dirty="0"/>
        </a:p>
      </dgm:t>
    </dgm:pt>
    <dgm:pt modelId="{57AAE921-9F1F-4403-9C5B-4481390A5596}" type="parTrans" cxnId="{BC5641F8-227A-49BA-9F1B-53CD9316437B}">
      <dgm:prSet/>
      <dgm:spPr/>
      <dgm:t>
        <a:bodyPr/>
        <a:lstStyle/>
        <a:p>
          <a:endParaRPr lang="en-US"/>
        </a:p>
      </dgm:t>
    </dgm:pt>
    <dgm:pt modelId="{2470749E-0577-48B6-9CD6-715AA85F91BF}" type="sibTrans" cxnId="{BC5641F8-227A-49BA-9F1B-53CD9316437B}">
      <dgm:prSet/>
      <dgm:spPr/>
      <dgm:t>
        <a:bodyPr/>
        <a:lstStyle/>
        <a:p>
          <a:endParaRPr lang="en-US"/>
        </a:p>
      </dgm:t>
    </dgm:pt>
    <dgm:pt modelId="{49747387-3327-314A-B4FD-129444F5A9E7}" type="pres">
      <dgm:prSet presAssocID="{90A62C92-A00A-4428-8CA9-EEEB69EF43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D15E16-1E97-434F-BEB3-9CA31B451EE6}" type="pres">
      <dgm:prSet presAssocID="{92BA33FD-A86D-47EC-9BE8-C9E92A80919F}" presName="hierRoot1" presStyleCnt="0"/>
      <dgm:spPr/>
    </dgm:pt>
    <dgm:pt modelId="{2B847CE5-CB3C-644C-B251-05FE78D93B4E}" type="pres">
      <dgm:prSet presAssocID="{92BA33FD-A86D-47EC-9BE8-C9E92A80919F}" presName="composite" presStyleCnt="0"/>
      <dgm:spPr/>
    </dgm:pt>
    <dgm:pt modelId="{0BFB19CA-82EA-BB4E-8E7F-2260C182AA26}" type="pres">
      <dgm:prSet presAssocID="{92BA33FD-A86D-47EC-9BE8-C9E92A80919F}" presName="background" presStyleLbl="node0" presStyleIdx="0" presStyleCnt="2"/>
      <dgm:spPr/>
    </dgm:pt>
    <dgm:pt modelId="{4A56DBD4-96C0-7A49-96B4-8A7F83162E20}" type="pres">
      <dgm:prSet presAssocID="{92BA33FD-A86D-47EC-9BE8-C9E92A80919F}" presName="text" presStyleLbl="fgAcc0" presStyleIdx="0" presStyleCnt="2">
        <dgm:presLayoutVars>
          <dgm:chPref val="3"/>
        </dgm:presLayoutVars>
      </dgm:prSet>
      <dgm:spPr/>
    </dgm:pt>
    <dgm:pt modelId="{029995B7-B664-AF4D-9D3C-69E1D514E0BE}" type="pres">
      <dgm:prSet presAssocID="{92BA33FD-A86D-47EC-9BE8-C9E92A80919F}" presName="hierChild2" presStyleCnt="0"/>
      <dgm:spPr/>
    </dgm:pt>
    <dgm:pt modelId="{A55F4BD2-06AA-FB4E-A47E-6BA5E9D635F4}" type="pres">
      <dgm:prSet presAssocID="{AC9E4B0C-F9BA-4CA0-9809-B7DD675DE0C6}" presName="hierRoot1" presStyleCnt="0"/>
      <dgm:spPr/>
    </dgm:pt>
    <dgm:pt modelId="{A8D6C491-EA82-9046-B676-3989D42F000E}" type="pres">
      <dgm:prSet presAssocID="{AC9E4B0C-F9BA-4CA0-9809-B7DD675DE0C6}" presName="composite" presStyleCnt="0"/>
      <dgm:spPr/>
    </dgm:pt>
    <dgm:pt modelId="{E894997C-279B-A64D-8633-27708AED833E}" type="pres">
      <dgm:prSet presAssocID="{AC9E4B0C-F9BA-4CA0-9809-B7DD675DE0C6}" presName="background" presStyleLbl="node0" presStyleIdx="1" presStyleCnt="2"/>
      <dgm:spPr/>
    </dgm:pt>
    <dgm:pt modelId="{32D756F9-34F8-3D4B-8DAD-E475597DD084}" type="pres">
      <dgm:prSet presAssocID="{AC9E4B0C-F9BA-4CA0-9809-B7DD675DE0C6}" presName="text" presStyleLbl="fgAcc0" presStyleIdx="1" presStyleCnt="2">
        <dgm:presLayoutVars>
          <dgm:chPref val="3"/>
        </dgm:presLayoutVars>
      </dgm:prSet>
      <dgm:spPr/>
    </dgm:pt>
    <dgm:pt modelId="{4953AF0D-A5AC-294A-8F49-D18FE886EAA6}" type="pres">
      <dgm:prSet presAssocID="{AC9E4B0C-F9BA-4CA0-9809-B7DD675DE0C6}" presName="hierChild2" presStyleCnt="0"/>
      <dgm:spPr/>
    </dgm:pt>
  </dgm:ptLst>
  <dgm:cxnLst>
    <dgm:cxn modelId="{2FBAF501-3902-F545-B671-8D752C9DE651}" type="presOf" srcId="{90A62C92-A00A-4428-8CA9-EEEB69EF434B}" destId="{49747387-3327-314A-B4FD-129444F5A9E7}" srcOrd="0" destOrd="0" presId="urn:microsoft.com/office/officeart/2005/8/layout/hierarchy1"/>
    <dgm:cxn modelId="{462ABF2E-C5C4-9D4A-8C1F-05AA1DC05BE3}" type="presOf" srcId="{92BA33FD-A86D-47EC-9BE8-C9E92A80919F}" destId="{4A56DBD4-96C0-7A49-96B4-8A7F83162E20}" srcOrd="0" destOrd="0" presId="urn:microsoft.com/office/officeart/2005/8/layout/hierarchy1"/>
    <dgm:cxn modelId="{71018F73-37EF-42BF-9BBE-B02F6823EDAE}" srcId="{90A62C92-A00A-4428-8CA9-EEEB69EF434B}" destId="{92BA33FD-A86D-47EC-9BE8-C9E92A80919F}" srcOrd="0" destOrd="0" parTransId="{A7631EA5-4391-4D13-A954-26884B90B6D6}" sibTransId="{1206D808-D1BB-487E-9D96-AC1B3EB33F6A}"/>
    <dgm:cxn modelId="{8C34ACE7-6EC9-BF42-BFA0-AB25AF650C6B}" type="presOf" srcId="{AC9E4B0C-F9BA-4CA0-9809-B7DD675DE0C6}" destId="{32D756F9-34F8-3D4B-8DAD-E475597DD084}" srcOrd="0" destOrd="0" presId="urn:microsoft.com/office/officeart/2005/8/layout/hierarchy1"/>
    <dgm:cxn modelId="{BC5641F8-227A-49BA-9F1B-53CD9316437B}" srcId="{90A62C92-A00A-4428-8CA9-EEEB69EF434B}" destId="{AC9E4B0C-F9BA-4CA0-9809-B7DD675DE0C6}" srcOrd="1" destOrd="0" parTransId="{57AAE921-9F1F-4403-9C5B-4481390A5596}" sibTransId="{2470749E-0577-48B6-9CD6-715AA85F91BF}"/>
    <dgm:cxn modelId="{0ABFBAFB-F5F6-5C42-948B-4EFF4DA3C030}" type="presParOf" srcId="{49747387-3327-314A-B4FD-129444F5A9E7}" destId="{36D15E16-1E97-434F-BEB3-9CA31B451EE6}" srcOrd="0" destOrd="0" presId="urn:microsoft.com/office/officeart/2005/8/layout/hierarchy1"/>
    <dgm:cxn modelId="{A9CE4F3F-AAAA-794C-AFB4-C020DF9BFD31}" type="presParOf" srcId="{36D15E16-1E97-434F-BEB3-9CA31B451EE6}" destId="{2B847CE5-CB3C-644C-B251-05FE78D93B4E}" srcOrd="0" destOrd="0" presId="urn:microsoft.com/office/officeart/2005/8/layout/hierarchy1"/>
    <dgm:cxn modelId="{CF293117-8214-C143-9DF2-B27A088DB92E}" type="presParOf" srcId="{2B847CE5-CB3C-644C-B251-05FE78D93B4E}" destId="{0BFB19CA-82EA-BB4E-8E7F-2260C182AA26}" srcOrd="0" destOrd="0" presId="urn:microsoft.com/office/officeart/2005/8/layout/hierarchy1"/>
    <dgm:cxn modelId="{80BA1126-09B4-084E-8B81-80ACBC8287CB}" type="presParOf" srcId="{2B847CE5-CB3C-644C-B251-05FE78D93B4E}" destId="{4A56DBD4-96C0-7A49-96B4-8A7F83162E20}" srcOrd="1" destOrd="0" presId="urn:microsoft.com/office/officeart/2005/8/layout/hierarchy1"/>
    <dgm:cxn modelId="{E23CED52-C2D0-2840-AC95-D50CCE125234}" type="presParOf" srcId="{36D15E16-1E97-434F-BEB3-9CA31B451EE6}" destId="{029995B7-B664-AF4D-9D3C-69E1D514E0BE}" srcOrd="1" destOrd="0" presId="urn:microsoft.com/office/officeart/2005/8/layout/hierarchy1"/>
    <dgm:cxn modelId="{0F577EF6-36C4-844F-9990-92ED61966CE0}" type="presParOf" srcId="{49747387-3327-314A-B4FD-129444F5A9E7}" destId="{A55F4BD2-06AA-FB4E-A47E-6BA5E9D635F4}" srcOrd="1" destOrd="0" presId="urn:microsoft.com/office/officeart/2005/8/layout/hierarchy1"/>
    <dgm:cxn modelId="{330AD228-D56A-2D4B-85EE-F155BB66D740}" type="presParOf" srcId="{A55F4BD2-06AA-FB4E-A47E-6BA5E9D635F4}" destId="{A8D6C491-EA82-9046-B676-3989D42F000E}" srcOrd="0" destOrd="0" presId="urn:microsoft.com/office/officeart/2005/8/layout/hierarchy1"/>
    <dgm:cxn modelId="{36AB9E99-6FAE-D54D-BA8C-5D33208B3076}" type="presParOf" srcId="{A8D6C491-EA82-9046-B676-3989D42F000E}" destId="{E894997C-279B-A64D-8633-27708AED833E}" srcOrd="0" destOrd="0" presId="urn:microsoft.com/office/officeart/2005/8/layout/hierarchy1"/>
    <dgm:cxn modelId="{44F255CF-F3A9-D247-A33F-FFC9C5D3F0AB}" type="presParOf" srcId="{A8D6C491-EA82-9046-B676-3989D42F000E}" destId="{32D756F9-34F8-3D4B-8DAD-E475597DD084}" srcOrd="1" destOrd="0" presId="urn:microsoft.com/office/officeart/2005/8/layout/hierarchy1"/>
    <dgm:cxn modelId="{4D5F6E74-AC19-1249-8E8B-55B3B5A55344}" type="presParOf" srcId="{A55F4BD2-06AA-FB4E-A47E-6BA5E9D635F4}" destId="{4953AF0D-A5AC-294A-8F49-D18FE886EA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42F8D4-97D8-4197-BAC0-86464A0A0E29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92EC3C-3C4A-4393-BDE0-68FCF15E92BE}">
      <dgm:prSet/>
      <dgm:spPr>
        <a:effectLst>
          <a:glow rad="127000">
            <a:schemeClr val="accent1"/>
          </a:glow>
          <a:outerShdw blurRad="50800" dist="50800" dir="5400000" algn="ctr" rotWithShape="0">
            <a:srgbClr val="000000"/>
          </a:outerShdw>
          <a:reflection endPos="29000" dist="50800" dir="5400000" sy="-100000" algn="bl" rotWithShape="0"/>
        </a:effectLst>
      </dgm:spPr>
      <dgm:t>
        <a:bodyPr/>
        <a:lstStyle/>
        <a:p>
          <a:pPr algn="ctr"/>
          <a:r>
            <a:rPr lang="en-US" dirty="0"/>
            <a:t>Powered by Mapping tool ‘Delphi’</a:t>
          </a:r>
        </a:p>
      </dgm:t>
    </dgm:pt>
    <dgm:pt modelId="{D2C461D1-13CB-44FC-A3DB-D0F9D3C43952}" type="parTrans" cxnId="{6CEFDD23-F4E4-4492-A061-C50480B6EF3D}">
      <dgm:prSet/>
      <dgm:spPr/>
      <dgm:t>
        <a:bodyPr/>
        <a:lstStyle/>
        <a:p>
          <a:endParaRPr lang="en-US"/>
        </a:p>
      </dgm:t>
    </dgm:pt>
    <dgm:pt modelId="{D060687A-814D-4F9F-BF94-B814528C1462}" type="sibTrans" cxnId="{6CEFDD23-F4E4-4492-A061-C50480B6EF3D}">
      <dgm:prSet/>
      <dgm:spPr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35000" dist="50800" dir="5400000" sy="-100000" algn="bl" rotWithShape="0"/>
        </a:effectLst>
      </dgm:spPr>
      <dgm:t>
        <a:bodyPr/>
        <a:lstStyle/>
        <a:p>
          <a:pPr rtl="0"/>
          <a:endParaRPr lang="en-US"/>
        </a:p>
      </dgm:t>
    </dgm:pt>
    <dgm:pt modelId="{8677FF8F-362F-47EA-93A5-265DA64542FD}">
      <dgm:prSet/>
      <dgm:spPr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29721" dist="50800" dir="5400000" sy="-100000" algn="bl" rotWithShape="0"/>
        </a:effectLst>
      </dgm:spPr>
      <dgm:t>
        <a:bodyPr/>
        <a:lstStyle/>
        <a:p>
          <a:pPr algn="ctr"/>
          <a:r>
            <a:rPr lang="en-US" dirty="0"/>
            <a:t>Live maps of storm damage </a:t>
          </a:r>
        </a:p>
      </dgm:t>
    </dgm:pt>
    <dgm:pt modelId="{68C34E17-22E1-4222-ACB4-EB7D74871547}" type="parTrans" cxnId="{38FEDB3E-E28A-4E22-8C35-4A1B0839F6A2}">
      <dgm:prSet/>
      <dgm:spPr/>
      <dgm:t>
        <a:bodyPr/>
        <a:lstStyle/>
        <a:p>
          <a:endParaRPr lang="en-US"/>
        </a:p>
      </dgm:t>
    </dgm:pt>
    <dgm:pt modelId="{36E3FE88-D730-464C-B03C-896728B32D52}" type="sibTrans" cxnId="{38FEDB3E-E28A-4E22-8C35-4A1B0839F6A2}">
      <dgm:prSet/>
      <dgm:spPr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35000" dist="50800" dir="5400000" sy="-100000" algn="bl" rotWithShape="0"/>
        </a:effectLst>
      </dgm:spPr>
      <dgm:t>
        <a:bodyPr/>
        <a:lstStyle/>
        <a:p>
          <a:pPr rtl="0"/>
          <a:endParaRPr lang="en-US"/>
        </a:p>
      </dgm:t>
    </dgm:pt>
    <dgm:pt modelId="{8BD3F16D-8698-974E-9185-D2D03736FC71}">
      <dgm:prSet/>
      <dgm:spPr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30000" dist="50800" dir="5400000" sy="-100000" algn="bl" rotWithShape="0"/>
        </a:effectLst>
      </dgm:spPr>
      <dgm:t>
        <a:bodyPr/>
        <a:lstStyle/>
        <a:p>
          <a:pPr algn="ctr" rtl="0"/>
          <a:r>
            <a:rPr lang="en-GB" dirty="0"/>
            <a:t>Provided by  Google tool called ‘Skai’</a:t>
          </a:r>
        </a:p>
      </dgm:t>
    </dgm:pt>
    <dgm:pt modelId="{844A8D49-4C7D-604C-A769-B78CA8CFE81E}" type="parTrans" cxnId="{7B1B9B3C-BACA-9243-B6FB-0B2C3456806E}">
      <dgm:prSet/>
      <dgm:spPr/>
      <dgm:t>
        <a:bodyPr/>
        <a:lstStyle/>
        <a:p>
          <a:endParaRPr lang="en-GB"/>
        </a:p>
      </dgm:t>
    </dgm:pt>
    <dgm:pt modelId="{E02CB6B4-BDE0-0C4F-8F3A-0206FB0C0683}" type="sibTrans" cxnId="{7B1B9B3C-BACA-9243-B6FB-0B2C3456806E}">
      <dgm:prSet/>
      <dgm:spPr/>
      <dgm:t>
        <a:bodyPr/>
        <a:lstStyle/>
        <a:p>
          <a:endParaRPr lang="en-GB"/>
        </a:p>
      </dgm:t>
    </dgm:pt>
    <dgm:pt modelId="{0806BC3B-DDC8-AA49-8D17-9AE9B6D842D0}">
      <dgm:prSet/>
      <dgm:spPr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30023" dist="50800" dir="5400000" sy="-100000" algn="bl" rotWithShape="0"/>
        </a:effectLst>
      </dgm:spPr>
      <dgm:t>
        <a:bodyPr/>
        <a:lstStyle/>
        <a:p>
          <a:pPr algn="ctr" rtl="0"/>
          <a:r>
            <a:rPr lang="en-GB" dirty="0"/>
            <a:t>Data on poverty</a:t>
          </a:r>
        </a:p>
      </dgm:t>
    </dgm:pt>
    <dgm:pt modelId="{3E4ADD71-1D49-E745-90E4-23A424DAE47D}" type="parTrans" cxnId="{AD806849-BE58-EE41-A7F3-B86D1979F70A}">
      <dgm:prSet/>
      <dgm:spPr/>
      <dgm:t>
        <a:bodyPr/>
        <a:lstStyle/>
        <a:p>
          <a:endParaRPr lang="en-GB"/>
        </a:p>
      </dgm:t>
    </dgm:pt>
    <dgm:pt modelId="{996FB6F3-1234-4C4C-B39F-4F347C9208ED}" type="sibTrans" cxnId="{AD806849-BE58-EE41-A7F3-B86D1979F70A}">
      <dgm:prSet/>
      <dgm:spPr>
        <a:solidFill>
          <a:schemeClr val="dk2">
            <a:tint val="40000"/>
            <a:hueOff val="0"/>
            <a:satOff val="0"/>
            <a:lumOff val="0"/>
            <a:alpha val="90202"/>
          </a:schemeClr>
        </a:solidFill>
        <a:ln>
          <a:solidFill>
            <a:schemeClr val="dk2">
              <a:tint val="40000"/>
              <a:hueOff val="0"/>
              <a:satOff val="0"/>
              <a:lumOff val="0"/>
            </a:schemeClr>
          </a:solidFill>
        </a:ln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>
              <a:alpha val="85180"/>
            </a:srgbClr>
          </a:outerShdw>
          <a:reflection endPos="35000" dist="50800" dir="5400000" sy="-100000" algn="bl" rotWithShape="0"/>
        </a:effectLst>
      </dgm:spPr>
      <dgm:t>
        <a:bodyPr/>
        <a:lstStyle/>
        <a:p>
          <a:pPr rtl="0"/>
          <a:endParaRPr lang="en-US"/>
        </a:p>
      </dgm:t>
    </dgm:pt>
    <dgm:pt modelId="{25BFD0F2-BD73-1545-BB04-A5BEB109FA0D}" type="pres">
      <dgm:prSet presAssocID="{F342F8D4-97D8-4197-BAC0-86464A0A0E29}" presName="outerComposite" presStyleCnt="0">
        <dgm:presLayoutVars>
          <dgm:chMax val="5"/>
          <dgm:dir/>
          <dgm:resizeHandles val="exact"/>
        </dgm:presLayoutVars>
      </dgm:prSet>
      <dgm:spPr/>
    </dgm:pt>
    <dgm:pt modelId="{256C6D31-5C47-6E4F-A70B-71A6D605A4D5}" type="pres">
      <dgm:prSet presAssocID="{F342F8D4-97D8-4197-BAC0-86464A0A0E29}" presName="dummyMaxCanvas" presStyleCnt="0">
        <dgm:presLayoutVars/>
      </dgm:prSet>
      <dgm:spPr/>
    </dgm:pt>
    <dgm:pt modelId="{52162516-E831-A54E-BDFD-A161FE9B7683}" type="pres">
      <dgm:prSet presAssocID="{F342F8D4-97D8-4197-BAC0-86464A0A0E29}" presName="FourNodes_1" presStyleLbl="node1" presStyleIdx="0" presStyleCnt="4" custScaleX="107370" custLinFactNeighborX="13168" custLinFactNeighborY="8602">
        <dgm:presLayoutVars>
          <dgm:bulletEnabled val="1"/>
        </dgm:presLayoutVars>
      </dgm:prSet>
      <dgm:spPr/>
    </dgm:pt>
    <dgm:pt modelId="{9505E83F-9577-5346-85E3-D688BAB7CCB7}" type="pres">
      <dgm:prSet presAssocID="{F342F8D4-97D8-4197-BAC0-86464A0A0E29}" presName="FourNodes_2" presStyleLbl="node1" presStyleIdx="1" presStyleCnt="4" custScaleX="49941" custScaleY="102950" custLinFactNeighborX="39194" custLinFactNeighborY="27972">
        <dgm:presLayoutVars>
          <dgm:bulletEnabled val="1"/>
        </dgm:presLayoutVars>
      </dgm:prSet>
      <dgm:spPr/>
    </dgm:pt>
    <dgm:pt modelId="{6DD1433E-D58D-B24C-85D9-3A264B43C35C}" type="pres">
      <dgm:prSet presAssocID="{F342F8D4-97D8-4197-BAC0-86464A0A0E29}" presName="FourNodes_3" presStyleLbl="node1" presStyleIdx="2" presStyleCnt="4" custScaleX="49941" custScaleY="102950" custLinFactNeighborX="-36534" custLinFactNeighborY="-83755">
        <dgm:presLayoutVars>
          <dgm:bulletEnabled val="1"/>
        </dgm:presLayoutVars>
      </dgm:prSet>
      <dgm:spPr/>
    </dgm:pt>
    <dgm:pt modelId="{C6AF16F4-69D2-0D4B-BDA2-F8D4352768C2}" type="pres">
      <dgm:prSet presAssocID="{F342F8D4-97D8-4197-BAC0-86464A0A0E29}" presName="FourNodes_4" presStyleLbl="node1" presStyleIdx="3" presStyleCnt="4" custScaleX="49941" custScaleY="102950" custLinFactNeighborX="-56100" custLinFactNeighborY="-36911">
        <dgm:presLayoutVars>
          <dgm:bulletEnabled val="1"/>
        </dgm:presLayoutVars>
      </dgm:prSet>
      <dgm:spPr/>
    </dgm:pt>
    <dgm:pt modelId="{C4164B93-B93F-C345-A6C2-2649FFE3DB6F}" type="pres">
      <dgm:prSet presAssocID="{F342F8D4-97D8-4197-BAC0-86464A0A0E29}" presName="FourConn_1-2" presStyleLbl="fgAccFollowNode1" presStyleIdx="0" presStyleCnt="3" custScaleY="92391" custLinFactNeighborX="77060" custLinFactNeighborY="25962">
        <dgm:presLayoutVars>
          <dgm:bulletEnabled val="1"/>
        </dgm:presLayoutVars>
      </dgm:prSet>
      <dgm:spPr/>
    </dgm:pt>
    <dgm:pt modelId="{30227904-B15B-8944-A637-B8E9C9EBBE05}" type="pres">
      <dgm:prSet presAssocID="{F342F8D4-97D8-4197-BAC0-86464A0A0E29}" presName="FourConn_2-3" presStyleLbl="fgAccFollowNode1" presStyleIdx="1" presStyleCnt="3" custScaleY="92391" custLinFactX="-600000" custLinFactY="-51674" custLinFactNeighborX="-606179" custLinFactNeighborY="-100000">
        <dgm:presLayoutVars>
          <dgm:bulletEnabled val="1"/>
        </dgm:presLayoutVars>
      </dgm:prSet>
      <dgm:spPr/>
    </dgm:pt>
    <dgm:pt modelId="{4F089267-9A27-014D-AA46-7C65A6A3C16F}" type="pres">
      <dgm:prSet presAssocID="{F342F8D4-97D8-4197-BAC0-86464A0A0E29}" presName="FourConn_3-4" presStyleLbl="fgAccFollowNode1" presStyleIdx="2" presStyleCnt="3" custScaleY="92391" custLinFactX="-700000" custLinFactNeighborX="-778745" custLinFactNeighborY="-79049">
        <dgm:presLayoutVars>
          <dgm:bulletEnabled val="1"/>
        </dgm:presLayoutVars>
      </dgm:prSet>
      <dgm:spPr/>
    </dgm:pt>
    <dgm:pt modelId="{89C8A27F-F693-594A-B271-423385CDE1AA}" type="pres">
      <dgm:prSet presAssocID="{F342F8D4-97D8-4197-BAC0-86464A0A0E29}" presName="FourNodes_1_text" presStyleLbl="node1" presStyleIdx="3" presStyleCnt="4">
        <dgm:presLayoutVars>
          <dgm:bulletEnabled val="1"/>
        </dgm:presLayoutVars>
      </dgm:prSet>
      <dgm:spPr/>
    </dgm:pt>
    <dgm:pt modelId="{F78F0B95-80B7-7743-B648-3D54827D0259}" type="pres">
      <dgm:prSet presAssocID="{F342F8D4-97D8-4197-BAC0-86464A0A0E29}" presName="FourNodes_2_text" presStyleLbl="node1" presStyleIdx="3" presStyleCnt="4">
        <dgm:presLayoutVars>
          <dgm:bulletEnabled val="1"/>
        </dgm:presLayoutVars>
      </dgm:prSet>
      <dgm:spPr/>
    </dgm:pt>
    <dgm:pt modelId="{1106D03B-15D2-4F40-9710-465098226419}" type="pres">
      <dgm:prSet presAssocID="{F342F8D4-97D8-4197-BAC0-86464A0A0E29}" presName="FourNodes_3_text" presStyleLbl="node1" presStyleIdx="3" presStyleCnt="4">
        <dgm:presLayoutVars>
          <dgm:bulletEnabled val="1"/>
        </dgm:presLayoutVars>
      </dgm:prSet>
      <dgm:spPr/>
    </dgm:pt>
    <dgm:pt modelId="{84726FA8-8547-9841-B824-0E3A633A7813}" type="pres">
      <dgm:prSet presAssocID="{F342F8D4-97D8-4197-BAC0-86464A0A0E2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CEFDD23-F4E4-4492-A061-C50480B6EF3D}" srcId="{F342F8D4-97D8-4197-BAC0-86464A0A0E29}" destId="{A792EC3C-3C4A-4393-BDE0-68FCF15E92BE}" srcOrd="0" destOrd="0" parTransId="{D2C461D1-13CB-44FC-A3DB-D0F9D3C43952}" sibTransId="{D060687A-814D-4F9F-BF94-B814528C1462}"/>
    <dgm:cxn modelId="{FCB78D24-F659-7040-B5BC-B7BDE79F9487}" type="presOf" srcId="{8BD3F16D-8698-974E-9185-D2D03736FC71}" destId="{84726FA8-8547-9841-B824-0E3A633A7813}" srcOrd="1" destOrd="0" presId="urn:microsoft.com/office/officeart/2005/8/layout/vProcess5"/>
    <dgm:cxn modelId="{7B1B9B3C-BACA-9243-B6FB-0B2C3456806E}" srcId="{F342F8D4-97D8-4197-BAC0-86464A0A0E29}" destId="{8BD3F16D-8698-974E-9185-D2D03736FC71}" srcOrd="3" destOrd="0" parTransId="{844A8D49-4C7D-604C-A769-B78CA8CFE81E}" sibTransId="{E02CB6B4-BDE0-0C4F-8F3A-0206FB0C0683}"/>
    <dgm:cxn modelId="{07DF9A3E-CE8C-AD4B-BAEF-DCEC06BEC4DF}" type="presOf" srcId="{8677FF8F-362F-47EA-93A5-265DA64542FD}" destId="{6DD1433E-D58D-B24C-85D9-3A264B43C35C}" srcOrd="0" destOrd="0" presId="urn:microsoft.com/office/officeart/2005/8/layout/vProcess5"/>
    <dgm:cxn modelId="{38FEDB3E-E28A-4E22-8C35-4A1B0839F6A2}" srcId="{F342F8D4-97D8-4197-BAC0-86464A0A0E29}" destId="{8677FF8F-362F-47EA-93A5-265DA64542FD}" srcOrd="2" destOrd="0" parTransId="{68C34E17-22E1-4222-ACB4-EB7D74871547}" sibTransId="{36E3FE88-D730-464C-B03C-896728B32D52}"/>
    <dgm:cxn modelId="{AD806849-BE58-EE41-A7F3-B86D1979F70A}" srcId="{F342F8D4-97D8-4197-BAC0-86464A0A0E29}" destId="{0806BC3B-DDC8-AA49-8D17-9AE9B6D842D0}" srcOrd="1" destOrd="0" parTransId="{3E4ADD71-1D49-E745-90E4-23A424DAE47D}" sibTransId="{996FB6F3-1234-4C4C-B39F-4F347C9208ED}"/>
    <dgm:cxn modelId="{B64AAC51-A4F5-8044-8B3B-F4A62925223C}" type="presOf" srcId="{D060687A-814D-4F9F-BF94-B814528C1462}" destId="{C4164B93-B93F-C345-A6C2-2649FFE3DB6F}" srcOrd="0" destOrd="0" presId="urn:microsoft.com/office/officeart/2005/8/layout/vProcess5"/>
    <dgm:cxn modelId="{3B6E216E-6AFE-E64A-B444-6E11DE46E67D}" type="presOf" srcId="{0806BC3B-DDC8-AA49-8D17-9AE9B6D842D0}" destId="{F78F0B95-80B7-7743-B648-3D54827D0259}" srcOrd="1" destOrd="0" presId="urn:microsoft.com/office/officeart/2005/8/layout/vProcess5"/>
    <dgm:cxn modelId="{1A33826F-72D0-DF43-853E-03F1FF36FC47}" type="presOf" srcId="{8BD3F16D-8698-974E-9185-D2D03736FC71}" destId="{C6AF16F4-69D2-0D4B-BDA2-F8D4352768C2}" srcOrd="0" destOrd="0" presId="urn:microsoft.com/office/officeart/2005/8/layout/vProcess5"/>
    <dgm:cxn modelId="{D343FC72-B02E-CA41-8D9E-CD1D374341B6}" type="presOf" srcId="{36E3FE88-D730-464C-B03C-896728B32D52}" destId="{4F089267-9A27-014D-AA46-7C65A6A3C16F}" srcOrd="0" destOrd="0" presId="urn:microsoft.com/office/officeart/2005/8/layout/vProcess5"/>
    <dgm:cxn modelId="{9D955D93-CE65-6747-B444-4070FA130C18}" type="presOf" srcId="{996FB6F3-1234-4C4C-B39F-4F347C9208ED}" destId="{30227904-B15B-8944-A637-B8E9C9EBBE05}" srcOrd="0" destOrd="0" presId="urn:microsoft.com/office/officeart/2005/8/layout/vProcess5"/>
    <dgm:cxn modelId="{A64985A3-C737-9F41-963C-F3FBBA0DBC60}" type="presOf" srcId="{A792EC3C-3C4A-4393-BDE0-68FCF15E92BE}" destId="{89C8A27F-F693-594A-B271-423385CDE1AA}" srcOrd="1" destOrd="0" presId="urn:microsoft.com/office/officeart/2005/8/layout/vProcess5"/>
    <dgm:cxn modelId="{01D7A8B2-3E84-FC4E-AAEE-EACB67CF01EB}" type="presOf" srcId="{0806BC3B-DDC8-AA49-8D17-9AE9B6D842D0}" destId="{9505E83F-9577-5346-85E3-D688BAB7CCB7}" srcOrd="0" destOrd="0" presId="urn:microsoft.com/office/officeart/2005/8/layout/vProcess5"/>
    <dgm:cxn modelId="{8B4539B3-2363-604F-BF61-3FDF20DB928A}" type="presOf" srcId="{F342F8D4-97D8-4197-BAC0-86464A0A0E29}" destId="{25BFD0F2-BD73-1545-BB04-A5BEB109FA0D}" srcOrd="0" destOrd="0" presId="urn:microsoft.com/office/officeart/2005/8/layout/vProcess5"/>
    <dgm:cxn modelId="{46A132D9-38E7-F34C-8939-BCA8790448D1}" type="presOf" srcId="{8677FF8F-362F-47EA-93A5-265DA64542FD}" destId="{1106D03B-15D2-4F40-9710-465098226419}" srcOrd="1" destOrd="0" presId="urn:microsoft.com/office/officeart/2005/8/layout/vProcess5"/>
    <dgm:cxn modelId="{AE3682F5-9B2A-A74A-A08D-75EECC587700}" type="presOf" srcId="{A792EC3C-3C4A-4393-BDE0-68FCF15E92BE}" destId="{52162516-E831-A54E-BDFD-A161FE9B7683}" srcOrd="0" destOrd="0" presId="urn:microsoft.com/office/officeart/2005/8/layout/vProcess5"/>
    <dgm:cxn modelId="{84768A9E-C0C8-9140-A574-DFB9F82C8F45}" type="presParOf" srcId="{25BFD0F2-BD73-1545-BB04-A5BEB109FA0D}" destId="{256C6D31-5C47-6E4F-A70B-71A6D605A4D5}" srcOrd="0" destOrd="0" presId="urn:microsoft.com/office/officeart/2005/8/layout/vProcess5"/>
    <dgm:cxn modelId="{6995F457-7783-664A-9300-120E50514E68}" type="presParOf" srcId="{25BFD0F2-BD73-1545-BB04-A5BEB109FA0D}" destId="{52162516-E831-A54E-BDFD-A161FE9B7683}" srcOrd="1" destOrd="0" presId="urn:microsoft.com/office/officeart/2005/8/layout/vProcess5"/>
    <dgm:cxn modelId="{EC674B30-511D-3944-AE11-D4373BFBFB78}" type="presParOf" srcId="{25BFD0F2-BD73-1545-BB04-A5BEB109FA0D}" destId="{9505E83F-9577-5346-85E3-D688BAB7CCB7}" srcOrd="2" destOrd="0" presId="urn:microsoft.com/office/officeart/2005/8/layout/vProcess5"/>
    <dgm:cxn modelId="{7B18F1D5-4D0E-6D46-B413-4F2FF0C5C326}" type="presParOf" srcId="{25BFD0F2-BD73-1545-BB04-A5BEB109FA0D}" destId="{6DD1433E-D58D-B24C-85D9-3A264B43C35C}" srcOrd="3" destOrd="0" presId="urn:microsoft.com/office/officeart/2005/8/layout/vProcess5"/>
    <dgm:cxn modelId="{532AA123-51C2-6645-B81F-5D848A41BD15}" type="presParOf" srcId="{25BFD0F2-BD73-1545-BB04-A5BEB109FA0D}" destId="{C6AF16F4-69D2-0D4B-BDA2-F8D4352768C2}" srcOrd="4" destOrd="0" presId="urn:microsoft.com/office/officeart/2005/8/layout/vProcess5"/>
    <dgm:cxn modelId="{A19CB515-AB38-3042-AF31-673B0EF877FF}" type="presParOf" srcId="{25BFD0F2-BD73-1545-BB04-A5BEB109FA0D}" destId="{C4164B93-B93F-C345-A6C2-2649FFE3DB6F}" srcOrd="5" destOrd="0" presId="urn:microsoft.com/office/officeart/2005/8/layout/vProcess5"/>
    <dgm:cxn modelId="{F3A77B2F-8C60-6D42-A182-44BD9B5F9074}" type="presParOf" srcId="{25BFD0F2-BD73-1545-BB04-A5BEB109FA0D}" destId="{30227904-B15B-8944-A637-B8E9C9EBBE05}" srcOrd="6" destOrd="0" presId="urn:microsoft.com/office/officeart/2005/8/layout/vProcess5"/>
    <dgm:cxn modelId="{A4EB2435-161E-564B-9653-8655D7BBDD92}" type="presParOf" srcId="{25BFD0F2-BD73-1545-BB04-A5BEB109FA0D}" destId="{4F089267-9A27-014D-AA46-7C65A6A3C16F}" srcOrd="7" destOrd="0" presId="urn:microsoft.com/office/officeart/2005/8/layout/vProcess5"/>
    <dgm:cxn modelId="{6C8538DA-3827-EE4F-BADE-C626A315BA87}" type="presParOf" srcId="{25BFD0F2-BD73-1545-BB04-A5BEB109FA0D}" destId="{89C8A27F-F693-594A-B271-423385CDE1AA}" srcOrd="8" destOrd="0" presId="urn:microsoft.com/office/officeart/2005/8/layout/vProcess5"/>
    <dgm:cxn modelId="{6CAD0FA9-7472-DF41-9E47-B10397A3CB91}" type="presParOf" srcId="{25BFD0F2-BD73-1545-BB04-A5BEB109FA0D}" destId="{F78F0B95-80B7-7743-B648-3D54827D0259}" srcOrd="9" destOrd="0" presId="urn:microsoft.com/office/officeart/2005/8/layout/vProcess5"/>
    <dgm:cxn modelId="{26EBF4BA-03AB-0E4A-89F7-C2E97126A370}" type="presParOf" srcId="{25BFD0F2-BD73-1545-BB04-A5BEB109FA0D}" destId="{1106D03B-15D2-4F40-9710-465098226419}" srcOrd="10" destOrd="0" presId="urn:microsoft.com/office/officeart/2005/8/layout/vProcess5"/>
    <dgm:cxn modelId="{0D7441B8-8726-534A-89BD-CE74752660DB}" type="presParOf" srcId="{25BFD0F2-BD73-1545-BB04-A5BEB109FA0D}" destId="{84726FA8-8547-9841-B824-0E3A633A781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FB7702-43D7-4A80-BB68-E22295197FE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809C1DE6-51EE-483B-9168-025DDBCAB392}">
      <dgm:prSet/>
      <dgm:spPr/>
      <dgm:t>
        <a:bodyPr/>
        <a:lstStyle/>
        <a:p>
          <a:pPr>
            <a:defRPr cap="all"/>
          </a:pPr>
          <a:r>
            <a:rPr lang="en-GB"/>
            <a:t>GiveDirectly s</a:t>
          </a:r>
          <a:r>
            <a:rPr lang="en-DE"/>
            <a:t>ucceeded to push notificatins to all users of Providers app with a registered address in neighborhoods of the three counties.</a:t>
          </a:r>
          <a:endParaRPr lang="en-US"/>
        </a:p>
      </dgm:t>
    </dgm:pt>
    <dgm:pt modelId="{056F47B5-6531-4789-940D-B2C2E25E0534}" type="parTrans" cxnId="{B890C277-529D-4541-A7E4-B76DE87B9B68}">
      <dgm:prSet/>
      <dgm:spPr/>
      <dgm:t>
        <a:bodyPr/>
        <a:lstStyle/>
        <a:p>
          <a:endParaRPr lang="en-US"/>
        </a:p>
      </dgm:t>
    </dgm:pt>
    <dgm:pt modelId="{62D54743-17FE-465D-8158-49D9235CF0AD}" type="sibTrans" cxnId="{B890C277-529D-4541-A7E4-B76DE87B9B68}">
      <dgm:prSet/>
      <dgm:spPr/>
      <dgm:t>
        <a:bodyPr/>
        <a:lstStyle/>
        <a:p>
          <a:endParaRPr lang="en-US"/>
        </a:p>
      </dgm:t>
    </dgm:pt>
    <dgm:pt modelId="{AA533D19-9022-4D90-A85C-2604911DEF1A}">
      <dgm:prSet/>
      <dgm:spPr/>
      <dgm:t>
        <a:bodyPr/>
        <a:lstStyle/>
        <a:p>
          <a:pPr>
            <a:defRPr cap="all"/>
          </a:pPr>
          <a:r>
            <a:rPr lang="en-DE"/>
            <a:t>900 people have taken up the offer</a:t>
          </a:r>
          <a:r>
            <a:rPr lang="en-GB" b="0" i="0"/>
            <a:t> </a:t>
          </a:r>
          <a:endParaRPr lang="en-US"/>
        </a:p>
      </dgm:t>
    </dgm:pt>
    <dgm:pt modelId="{72516A61-6C70-499D-9C39-364D1CDB5D20}" type="parTrans" cxnId="{59116FD1-6700-4F4A-8976-13944B46BA0C}">
      <dgm:prSet/>
      <dgm:spPr/>
      <dgm:t>
        <a:bodyPr/>
        <a:lstStyle/>
        <a:p>
          <a:endParaRPr lang="en-US"/>
        </a:p>
      </dgm:t>
    </dgm:pt>
    <dgm:pt modelId="{9C0E14C2-D56F-4C26-B5A9-2652CDF7F810}" type="sibTrans" cxnId="{59116FD1-6700-4F4A-8976-13944B46BA0C}">
      <dgm:prSet/>
      <dgm:spPr/>
      <dgm:t>
        <a:bodyPr/>
        <a:lstStyle/>
        <a:p>
          <a:endParaRPr lang="en-US"/>
        </a:p>
      </dgm:t>
    </dgm:pt>
    <dgm:pt modelId="{AE80D620-B284-44CF-A4CF-C97ABD910C22}">
      <dgm:prSet/>
      <dgm:spPr/>
      <dgm:t>
        <a:bodyPr/>
        <a:lstStyle/>
        <a:p>
          <a:pPr>
            <a:defRPr cap="all"/>
          </a:pPr>
          <a:r>
            <a:rPr lang="en-GB" b="0" i="0"/>
            <a:t>if every recipient takes up GiveDirectly’s offer. The organization will pay out $2.4 million in direct financial aid,.</a:t>
          </a:r>
          <a:endParaRPr lang="en-US"/>
        </a:p>
      </dgm:t>
    </dgm:pt>
    <dgm:pt modelId="{935AE929-157C-4D29-BAEC-12D49CC2D728}" type="parTrans" cxnId="{958E2E59-96B3-4201-8254-91D011A901EE}">
      <dgm:prSet/>
      <dgm:spPr/>
      <dgm:t>
        <a:bodyPr/>
        <a:lstStyle/>
        <a:p>
          <a:endParaRPr lang="en-US"/>
        </a:p>
      </dgm:t>
    </dgm:pt>
    <dgm:pt modelId="{CC96F047-9707-454B-BB53-7BAF6A4080FA}" type="sibTrans" cxnId="{958E2E59-96B3-4201-8254-91D011A901EE}">
      <dgm:prSet/>
      <dgm:spPr/>
      <dgm:t>
        <a:bodyPr/>
        <a:lstStyle/>
        <a:p>
          <a:endParaRPr lang="en-US"/>
        </a:p>
      </dgm:t>
    </dgm:pt>
    <dgm:pt modelId="{100275BE-87A7-46B9-9D5E-3AF3A4E090F5}" type="pres">
      <dgm:prSet presAssocID="{2EFB7702-43D7-4A80-BB68-E22295197FE3}" presName="root" presStyleCnt="0">
        <dgm:presLayoutVars>
          <dgm:dir/>
          <dgm:resizeHandles val="exact"/>
        </dgm:presLayoutVars>
      </dgm:prSet>
      <dgm:spPr/>
    </dgm:pt>
    <dgm:pt modelId="{AABA8055-AFBF-4DAB-AE0F-965C96B85D5A}" type="pres">
      <dgm:prSet presAssocID="{809C1DE6-51EE-483B-9168-025DDBCAB392}" presName="compNode" presStyleCnt="0"/>
      <dgm:spPr/>
    </dgm:pt>
    <dgm:pt modelId="{69502552-5709-4D1B-A02C-9B5512662BE3}" type="pres">
      <dgm:prSet presAssocID="{809C1DE6-51EE-483B-9168-025DDBCAB392}" presName="iconBgRect" presStyleLbl="bgShp" presStyleIdx="0" presStyleCnt="3"/>
      <dgm:spPr/>
    </dgm:pt>
    <dgm:pt modelId="{2C660806-0089-48E4-BE0F-7DF89C404B82}" type="pres">
      <dgm:prSet presAssocID="{809C1DE6-51EE-483B-9168-025DDBCAB3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1F44711-794C-44FD-B68F-3E5610206C29}" type="pres">
      <dgm:prSet presAssocID="{809C1DE6-51EE-483B-9168-025DDBCAB392}" presName="spaceRect" presStyleCnt="0"/>
      <dgm:spPr/>
    </dgm:pt>
    <dgm:pt modelId="{EA1124CE-E6FE-448F-A382-961EFA20977A}" type="pres">
      <dgm:prSet presAssocID="{809C1DE6-51EE-483B-9168-025DDBCAB392}" presName="textRect" presStyleLbl="revTx" presStyleIdx="0" presStyleCnt="3">
        <dgm:presLayoutVars>
          <dgm:chMax val="1"/>
          <dgm:chPref val="1"/>
        </dgm:presLayoutVars>
      </dgm:prSet>
      <dgm:spPr/>
    </dgm:pt>
    <dgm:pt modelId="{E3F73514-B3AF-4271-8BA7-A0A292425B5B}" type="pres">
      <dgm:prSet presAssocID="{62D54743-17FE-465D-8158-49D9235CF0AD}" presName="sibTrans" presStyleCnt="0"/>
      <dgm:spPr/>
    </dgm:pt>
    <dgm:pt modelId="{FADEA956-B13E-485B-BD3D-F749AA66AE60}" type="pres">
      <dgm:prSet presAssocID="{AA533D19-9022-4D90-A85C-2604911DEF1A}" presName="compNode" presStyleCnt="0"/>
      <dgm:spPr/>
    </dgm:pt>
    <dgm:pt modelId="{1FD47827-D26A-49C3-8558-E63058F4F0AF}" type="pres">
      <dgm:prSet presAssocID="{AA533D19-9022-4D90-A85C-2604911DEF1A}" presName="iconBgRect" presStyleLbl="bgShp" presStyleIdx="1" presStyleCnt="3"/>
      <dgm:spPr/>
    </dgm:pt>
    <dgm:pt modelId="{5E827334-47A5-4952-B7ED-5E5844E12A2C}" type="pres">
      <dgm:prSet presAssocID="{AA533D19-9022-4D90-A85C-2604911DEF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 outline"/>
        </a:ext>
      </dgm:extLst>
    </dgm:pt>
    <dgm:pt modelId="{D6751028-1B6C-4859-8120-88DC89442F04}" type="pres">
      <dgm:prSet presAssocID="{AA533D19-9022-4D90-A85C-2604911DEF1A}" presName="spaceRect" presStyleCnt="0"/>
      <dgm:spPr/>
    </dgm:pt>
    <dgm:pt modelId="{DEEC2983-57B4-40C4-87EF-6FF1CB9D9B60}" type="pres">
      <dgm:prSet presAssocID="{AA533D19-9022-4D90-A85C-2604911DEF1A}" presName="textRect" presStyleLbl="revTx" presStyleIdx="1" presStyleCnt="3">
        <dgm:presLayoutVars>
          <dgm:chMax val="1"/>
          <dgm:chPref val="1"/>
        </dgm:presLayoutVars>
      </dgm:prSet>
      <dgm:spPr/>
    </dgm:pt>
    <dgm:pt modelId="{EE2CA431-8666-4922-92C7-11A0B5013236}" type="pres">
      <dgm:prSet presAssocID="{9C0E14C2-D56F-4C26-B5A9-2652CDF7F810}" presName="sibTrans" presStyleCnt="0"/>
      <dgm:spPr/>
    </dgm:pt>
    <dgm:pt modelId="{8F0C6EBD-58B3-4C94-A31B-31751433E34A}" type="pres">
      <dgm:prSet presAssocID="{AE80D620-B284-44CF-A4CF-C97ABD910C22}" presName="compNode" presStyleCnt="0"/>
      <dgm:spPr/>
    </dgm:pt>
    <dgm:pt modelId="{B496B8D8-1CF6-4E30-A60D-EB86849F50DC}" type="pres">
      <dgm:prSet presAssocID="{AE80D620-B284-44CF-A4CF-C97ABD910C22}" presName="iconBgRect" presStyleLbl="bgShp" presStyleIdx="2" presStyleCnt="3"/>
      <dgm:spPr/>
    </dgm:pt>
    <dgm:pt modelId="{0E3E9C38-2697-40A7-A461-04240E7B9B82}" type="pres">
      <dgm:prSet presAssocID="{AE80D620-B284-44CF-A4CF-C97ABD910C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B5F813C-1AC1-4CE5-A214-14597A7CBA1B}" type="pres">
      <dgm:prSet presAssocID="{AE80D620-B284-44CF-A4CF-C97ABD910C22}" presName="spaceRect" presStyleCnt="0"/>
      <dgm:spPr/>
    </dgm:pt>
    <dgm:pt modelId="{270EEF40-A986-486F-8A37-EDDB3C1C0F78}" type="pres">
      <dgm:prSet presAssocID="{AE80D620-B284-44CF-A4CF-C97ABD910C2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C2ECE0E-A90B-4072-AB13-F30DD79D8573}" type="presOf" srcId="{809C1DE6-51EE-483B-9168-025DDBCAB392}" destId="{EA1124CE-E6FE-448F-A382-961EFA20977A}" srcOrd="0" destOrd="0" presId="urn:microsoft.com/office/officeart/2018/5/layout/IconCircleLabelList"/>
    <dgm:cxn modelId="{958E2E59-96B3-4201-8254-91D011A901EE}" srcId="{2EFB7702-43D7-4A80-BB68-E22295197FE3}" destId="{AE80D620-B284-44CF-A4CF-C97ABD910C22}" srcOrd="2" destOrd="0" parTransId="{935AE929-157C-4D29-BAEC-12D49CC2D728}" sibTransId="{CC96F047-9707-454B-BB53-7BAF6A4080FA}"/>
    <dgm:cxn modelId="{B890C277-529D-4541-A7E4-B76DE87B9B68}" srcId="{2EFB7702-43D7-4A80-BB68-E22295197FE3}" destId="{809C1DE6-51EE-483B-9168-025DDBCAB392}" srcOrd="0" destOrd="0" parTransId="{056F47B5-6531-4789-940D-B2C2E25E0534}" sibTransId="{62D54743-17FE-465D-8158-49D9235CF0AD}"/>
    <dgm:cxn modelId="{80066483-9FAD-46FB-84D5-79FFA329F9E0}" type="presOf" srcId="{AA533D19-9022-4D90-A85C-2604911DEF1A}" destId="{DEEC2983-57B4-40C4-87EF-6FF1CB9D9B60}" srcOrd="0" destOrd="0" presId="urn:microsoft.com/office/officeart/2018/5/layout/IconCircleLabelList"/>
    <dgm:cxn modelId="{C081A6C2-0C48-471F-AAC0-9D5E8F76004C}" type="presOf" srcId="{AE80D620-B284-44CF-A4CF-C97ABD910C22}" destId="{270EEF40-A986-486F-8A37-EDDB3C1C0F78}" srcOrd="0" destOrd="0" presId="urn:microsoft.com/office/officeart/2018/5/layout/IconCircleLabelList"/>
    <dgm:cxn modelId="{03659BC6-F864-4446-AA3C-485F783EC7EC}" type="presOf" srcId="{2EFB7702-43D7-4A80-BB68-E22295197FE3}" destId="{100275BE-87A7-46B9-9D5E-3AF3A4E090F5}" srcOrd="0" destOrd="0" presId="urn:microsoft.com/office/officeart/2018/5/layout/IconCircleLabelList"/>
    <dgm:cxn modelId="{59116FD1-6700-4F4A-8976-13944B46BA0C}" srcId="{2EFB7702-43D7-4A80-BB68-E22295197FE3}" destId="{AA533D19-9022-4D90-A85C-2604911DEF1A}" srcOrd="1" destOrd="0" parTransId="{72516A61-6C70-499D-9C39-364D1CDB5D20}" sibTransId="{9C0E14C2-D56F-4C26-B5A9-2652CDF7F810}"/>
    <dgm:cxn modelId="{2DDD6A91-DD4E-4CA9-93E4-57033E927AF1}" type="presParOf" srcId="{100275BE-87A7-46B9-9D5E-3AF3A4E090F5}" destId="{AABA8055-AFBF-4DAB-AE0F-965C96B85D5A}" srcOrd="0" destOrd="0" presId="urn:microsoft.com/office/officeart/2018/5/layout/IconCircleLabelList"/>
    <dgm:cxn modelId="{4A34E1CB-3208-4BCF-B5F1-E9B9D91EBA4C}" type="presParOf" srcId="{AABA8055-AFBF-4DAB-AE0F-965C96B85D5A}" destId="{69502552-5709-4D1B-A02C-9B5512662BE3}" srcOrd="0" destOrd="0" presId="urn:microsoft.com/office/officeart/2018/5/layout/IconCircleLabelList"/>
    <dgm:cxn modelId="{4763FB32-2FEA-4993-B26C-7444701985E0}" type="presParOf" srcId="{AABA8055-AFBF-4DAB-AE0F-965C96B85D5A}" destId="{2C660806-0089-48E4-BE0F-7DF89C404B82}" srcOrd="1" destOrd="0" presId="urn:microsoft.com/office/officeart/2018/5/layout/IconCircleLabelList"/>
    <dgm:cxn modelId="{E9D51D39-3BEA-43FB-AB9E-1B808244CD7C}" type="presParOf" srcId="{AABA8055-AFBF-4DAB-AE0F-965C96B85D5A}" destId="{01F44711-794C-44FD-B68F-3E5610206C29}" srcOrd="2" destOrd="0" presId="urn:microsoft.com/office/officeart/2018/5/layout/IconCircleLabelList"/>
    <dgm:cxn modelId="{A7AD7A1E-9D33-4532-8F94-80F1CFC9EB8D}" type="presParOf" srcId="{AABA8055-AFBF-4DAB-AE0F-965C96B85D5A}" destId="{EA1124CE-E6FE-448F-A382-961EFA20977A}" srcOrd="3" destOrd="0" presId="urn:microsoft.com/office/officeart/2018/5/layout/IconCircleLabelList"/>
    <dgm:cxn modelId="{6F04B3DB-97C4-4731-8A5E-2CA0A8F40787}" type="presParOf" srcId="{100275BE-87A7-46B9-9D5E-3AF3A4E090F5}" destId="{E3F73514-B3AF-4271-8BA7-A0A292425B5B}" srcOrd="1" destOrd="0" presId="urn:microsoft.com/office/officeart/2018/5/layout/IconCircleLabelList"/>
    <dgm:cxn modelId="{B802F1E6-2E2F-4CAB-A4AF-90CC251C0004}" type="presParOf" srcId="{100275BE-87A7-46B9-9D5E-3AF3A4E090F5}" destId="{FADEA956-B13E-485B-BD3D-F749AA66AE60}" srcOrd="2" destOrd="0" presId="urn:microsoft.com/office/officeart/2018/5/layout/IconCircleLabelList"/>
    <dgm:cxn modelId="{B507C01F-864F-4BF4-8EBD-EAC2E9C02458}" type="presParOf" srcId="{FADEA956-B13E-485B-BD3D-F749AA66AE60}" destId="{1FD47827-D26A-49C3-8558-E63058F4F0AF}" srcOrd="0" destOrd="0" presId="urn:microsoft.com/office/officeart/2018/5/layout/IconCircleLabelList"/>
    <dgm:cxn modelId="{6DCB8299-782F-448F-9F0C-57B325B3AEC5}" type="presParOf" srcId="{FADEA956-B13E-485B-BD3D-F749AA66AE60}" destId="{5E827334-47A5-4952-B7ED-5E5844E12A2C}" srcOrd="1" destOrd="0" presId="urn:microsoft.com/office/officeart/2018/5/layout/IconCircleLabelList"/>
    <dgm:cxn modelId="{7701A691-AF55-4091-AC99-F418AE4E8BA6}" type="presParOf" srcId="{FADEA956-B13E-485B-BD3D-F749AA66AE60}" destId="{D6751028-1B6C-4859-8120-88DC89442F04}" srcOrd="2" destOrd="0" presId="urn:microsoft.com/office/officeart/2018/5/layout/IconCircleLabelList"/>
    <dgm:cxn modelId="{E75F4DEA-88AF-43E5-9188-8553DB6B89CE}" type="presParOf" srcId="{FADEA956-B13E-485B-BD3D-F749AA66AE60}" destId="{DEEC2983-57B4-40C4-87EF-6FF1CB9D9B60}" srcOrd="3" destOrd="0" presId="urn:microsoft.com/office/officeart/2018/5/layout/IconCircleLabelList"/>
    <dgm:cxn modelId="{43C4F551-12BC-429B-BAAB-D77233CBE3F8}" type="presParOf" srcId="{100275BE-87A7-46B9-9D5E-3AF3A4E090F5}" destId="{EE2CA431-8666-4922-92C7-11A0B5013236}" srcOrd="3" destOrd="0" presId="urn:microsoft.com/office/officeart/2018/5/layout/IconCircleLabelList"/>
    <dgm:cxn modelId="{2518C82A-08C9-4C09-83BD-D4A47956C436}" type="presParOf" srcId="{100275BE-87A7-46B9-9D5E-3AF3A4E090F5}" destId="{8F0C6EBD-58B3-4C94-A31B-31751433E34A}" srcOrd="4" destOrd="0" presId="urn:microsoft.com/office/officeart/2018/5/layout/IconCircleLabelList"/>
    <dgm:cxn modelId="{1DC70ABB-2767-4CBD-B1E5-E7B5024C55DF}" type="presParOf" srcId="{8F0C6EBD-58B3-4C94-A31B-31751433E34A}" destId="{B496B8D8-1CF6-4E30-A60D-EB86849F50DC}" srcOrd="0" destOrd="0" presId="urn:microsoft.com/office/officeart/2018/5/layout/IconCircleLabelList"/>
    <dgm:cxn modelId="{05DCBDBF-B037-4102-8297-781847F8D37D}" type="presParOf" srcId="{8F0C6EBD-58B3-4C94-A31B-31751433E34A}" destId="{0E3E9C38-2697-40A7-A461-04240E7B9B82}" srcOrd="1" destOrd="0" presId="urn:microsoft.com/office/officeart/2018/5/layout/IconCircleLabelList"/>
    <dgm:cxn modelId="{C0C5BF2B-5090-4CA3-951A-B56F90B00792}" type="presParOf" srcId="{8F0C6EBD-58B3-4C94-A31B-31751433E34A}" destId="{0B5F813C-1AC1-4CE5-A214-14597A7CBA1B}" srcOrd="2" destOrd="0" presId="urn:microsoft.com/office/officeart/2018/5/layout/IconCircleLabelList"/>
    <dgm:cxn modelId="{1D0E7D51-FD72-4DB7-AF9C-4EF1382FFBB7}" type="presParOf" srcId="{8F0C6EBD-58B3-4C94-A31B-31751433E34A}" destId="{270EEF40-A986-486F-8A37-EDDB3C1C0F7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B917B-05E4-B641-995D-74F94C715AB3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AB42A-B6E3-1B46-9898-946980DED0AE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3900" kern="1200"/>
            <a:t>Hurricane Ian hit Florida in late Sep. 2022.</a:t>
          </a:r>
          <a:endParaRPr lang="en-US" sz="3900" kern="1200"/>
        </a:p>
      </dsp:txBody>
      <dsp:txXfrm>
        <a:off x="0" y="2492"/>
        <a:ext cx="6492875" cy="1700138"/>
      </dsp:txXfrm>
    </dsp:sp>
    <dsp:sp modelId="{86A498A1-5CBC-9146-B133-8D7D837584E1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C2A82-6878-FE48-A627-6100177165C8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R</a:t>
          </a:r>
          <a:r>
            <a:rPr lang="en-DE" sz="3900" kern="1200"/>
            <a:t>ecorded as the third-costliest weather disaster in the world.</a:t>
          </a:r>
          <a:endParaRPr lang="en-US" sz="3900" kern="1200"/>
        </a:p>
      </dsp:txBody>
      <dsp:txXfrm>
        <a:off x="0" y="1702630"/>
        <a:ext cx="6492875" cy="1700138"/>
      </dsp:txXfrm>
    </dsp:sp>
    <dsp:sp modelId="{C492130D-58A7-1242-BAC4-BE87A96A79C9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7398A-5752-A049-85EA-332E6E91019A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D</a:t>
          </a:r>
          <a:r>
            <a:rPr lang="en-DE" sz="3900" kern="1200"/>
            <a:t>amage reached South and North Carolina.</a:t>
          </a:r>
          <a:endParaRPr lang="en-US" sz="3900" kern="1200"/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B19CA-82EA-BB4E-8E7F-2260C182AA26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6DBD4-96C0-7A49-96B4-8A7F83162E20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2800" kern="1200" dirty="0"/>
            <a:t>Aro</a:t>
          </a:r>
          <a:r>
            <a:rPr lang="en-GB" sz="2800" kern="1200" dirty="0"/>
            <a:t>u</a:t>
          </a:r>
          <a:r>
            <a:rPr lang="en-DE" sz="2800" kern="1200" dirty="0"/>
            <a:t>nd 3,500 residents of Collier, Charlotte, and Lee counties recevied notifications on their smartphones offering $700 cash assistance.</a:t>
          </a:r>
          <a:endParaRPr lang="en-US" sz="2800" kern="1200" dirty="0"/>
        </a:p>
      </dsp:txBody>
      <dsp:txXfrm>
        <a:off x="696297" y="538547"/>
        <a:ext cx="4171627" cy="2590157"/>
      </dsp:txXfrm>
    </dsp:sp>
    <dsp:sp modelId="{E894997C-279B-A64D-8633-27708AED833E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756F9-34F8-3D4B-8DAD-E475597DD084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How this cash assistance reach those people without any questions asked or surveys? </a:t>
          </a:r>
          <a:endParaRPr lang="en-US" sz="2800" kern="1200" dirty="0"/>
        </a:p>
      </dsp:txBody>
      <dsp:txXfrm>
        <a:off x="5991936" y="538547"/>
        <a:ext cx="4171627" cy="2590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62516-E831-A54E-BDFD-A161FE9B7683}">
      <dsp:nvSpPr>
        <dsp:cNvPr id="0" name=""/>
        <dsp:cNvSpPr/>
      </dsp:nvSpPr>
      <dsp:spPr>
        <a:xfrm>
          <a:off x="1016272" y="74274"/>
          <a:ext cx="9634645" cy="94443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27000">
            <a:schemeClr val="accent1"/>
          </a:glow>
          <a:outerShdw blurRad="50800" dist="50800" dir="5400000" algn="ctr" rotWithShape="0">
            <a:srgbClr val="000000"/>
          </a:outerShdw>
          <a:reflection endPos="29000" dist="508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Powered by Mapping tool ‘Delphi’</a:t>
          </a:r>
        </a:p>
      </dsp:txBody>
      <dsp:txXfrm>
        <a:off x="1043933" y="101935"/>
        <a:ext cx="8458814" cy="889108"/>
      </dsp:txXfrm>
    </dsp:sp>
    <dsp:sp modelId="{9505E83F-9577-5346-85E3-D688BAB7CCB7}">
      <dsp:nvSpPr>
        <dsp:cNvPr id="0" name=""/>
        <dsp:cNvSpPr/>
      </dsp:nvSpPr>
      <dsp:spPr>
        <a:xfrm>
          <a:off x="6679823" y="1359426"/>
          <a:ext cx="4481361" cy="97229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30023" dist="508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on poverty</a:t>
          </a:r>
        </a:p>
      </dsp:txBody>
      <dsp:txXfrm>
        <a:off x="6708300" y="1387903"/>
        <a:ext cx="3742515" cy="915337"/>
      </dsp:txXfrm>
    </dsp:sp>
    <dsp:sp modelId="{6DD1433E-D58D-B24C-85D9-3A264B43C35C}">
      <dsp:nvSpPr>
        <dsp:cNvPr id="0" name=""/>
        <dsp:cNvSpPr/>
      </dsp:nvSpPr>
      <dsp:spPr>
        <a:xfrm>
          <a:off x="624811" y="1420387"/>
          <a:ext cx="4481361" cy="97229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29721" dist="508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Live maps of storm damage </a:t>
          </a:r>
        </a:p>
      </dsp:txBody>
      <dsp:txXfrm>
        <a:off x="653288" y="1448864"/>
        <a:ext cx="3748117" cy="915337"/>
      </dsp:txXfrm>
    </dsp:sp>
    <dsp:sp modelId="{C6AF16F4-69D2-0D4B-BDA2-F8D4352768C2}">
      <dsp:nvSpPr>
        <dsp:cNvPr id="0" name=""/>
        <dsp:cNvSpPr/>
      </dsp:nvSpPr>
      <dsp:spPr>
        <a:xfrm>
          <a:off x="0" y="2978941"/>
          <a:ext cx="4481361" cy="97229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30000" dist="508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Provided by  Google tool called ‘Skai’</a:t>
          </a:r>
        </a:p>
      </dsp:txBody>
      <dsp:txXfrm>
        <a:off x="28477" y="3007418"/>
        <a:ext cx="3742515" cy="915337"/>
      </dsp:txXfrm>
    </dsp:sp>
    <dsp:sp modelId="{C4164B93-B93F-C345-A6C2-2649FFE3DB6F}">
      <dsp:nvSpPr>
        <dsp:cNvPr id="0" name=""/>
        <dsp:cNvSpPr/>
      </dsp:nvSpPr>
      <dsp:spPr>
        <a:xfrm>
          <a:off x="8997821" y="899113"/>
          <a:ext cx="613879" cy="56716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35000" dist="508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135944" y="899113"/>
        <a:ext cx="337633" cy="426795"/>
      </dsp:txXfrm>
    </dsp:sp>
    <dsp:sp modelId="{30227904-B15B-8944-A637-B8E9C9EBBE05}">
      <dsp:nvSpPr>
        <dsp:cNvPr id="0" name=""/>
        <dsp:cNvSpPr/>
      </dsp:nvSpPr>
      <dsp:spPr>
        <a:xfrm>
          <a:off x="1871788" y="924787"/>
          <a:ext cx="613879" cy="56716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tint val="40000"/>
            <a:hueOff val="0"/>
            <a:satOff val="0"/>
            <a:lumOff val="0"/>
            <a:alpha val="90202"/>
          </a:schemeClr>
        </a:solidFill>
        <a:ln w="12700" cap="flat" cmpd="sng" algn="ctr">
          <a:solidFill>
            <a:schemeClr val="dk2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>
              <a:alpha val="85180"/>
            </a:srgbClr>
          </a:outerShdw>
          <a:reflection endPos="35000" dist="508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009911" y="924787"/>
        <a:ext cx="337633" cy="426795"/>
      </dsp:txXfrm>
    </dsp:sp>
    <dsp:sp modelId="{4F089267-9A27-014D-AA46-7C65A6A3C16F}">
      <dsp:nvSpPr>
        <dsp:cNvPr id="0" name=""/>
        <dsp:cNvSpPr/>
      </dsp:nvSpPr>
      <dsp:spPr>
        <a:xfrm>
          <a:off x="938858" y="2486762"/>
          <a:ext cx="613879" cy="56716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>
            <a:schemeClr val="accent1">
              <a:alpha val="40000"/>
            </a:schemeClr>
          </a:glow>
          <a:outerShdw blurRad="50800" dist="50800" dir="5400000" algn="ctr" rotWithShape="0">
            <a:srgbClr val="000000"/>
          </a:outerShdw>
          <a:reflection endPos="35000" dist="508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76981" y="2486762"/>
        <a:ext cx="337633" cy="4267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02552-5709-4D1B-A02C-9B5512662BE3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60806-0089-48E4-BE0F-7DF89C404B82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124CE-E6FE-448F-A382-961EFA20977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/>
            <a:t>GiveDirectly s</a:t>
          </a:r>
          <a:r>
            <a:rPr lang="en-DE" sz="1200" kern="1200"/>
            <a:t>ucceeded to push notificatins to all users of Providers app with a registered address in neighborhoods of the three counties.</a:t>
          </a:r>
          <a:endParaRPr lang="en-US" sz="1200" kern="1200"/>
        </a:p>
      </dsp:txBody>
      <dsp:txXfrm>
        <a:off x="75768" y="3053169"/>
        <a:ext cx="3093750" cy="720000"/>
      </dsp:txXfrm>
    </dsp:sp>
    <dsp:sp modelId="{1FD47827-D26A-49C3-8558-E63058F4F0AF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27334-47A5-4952-B7ED-5E5844E12A2C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C2983-57B4-40C4-87EF-6FF1CB9D9B6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1200" kern="1200"/>
            <a:t>900 people have taken up the offer</a:t>
          </a:r>
          <a:r>
            <a:rPr lang="en-GB" sz="1200" b="0" i="0" kern="1200"/>
            <a:t> </a:t>
          </a:r>
          <a:endParaRPr lang="en-US" sz="1200" kern="1200"/>
        </a:p>
      </dsp:txBody>
      <dsp:txXfrm>
        <a:off x="3710925" y="3053169"/>
        <a:ext cx="3093750" cy="720000"/>
      </dsp:txXfrm>
    </dsp:sp>
    <dsp:sp modelId="{B496B8D8-1CF6-4E30-A60D-EB86849F50DC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E9C38-2697-40A7-A461-04240E7B9B82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EEF40-A986-486F-8A37-EDDB3C1C0F7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0" i="0" kern="1200"/>
            <a:t>if every recipient takes up GiveDirectly’s offer. The organization will pay out $2.4 million in direct financial aid,.</a:t>
          </a:r>
          <a:endParaRPr lang="en-US" sz="1200" kern="1200"/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D1792-8DB7-D042-B70D-48193BDA80C5}" type="datetimeFigureOut">
              <a:rPr lang="en-DE" smtClean="0"/>
              <a:t>21.01.23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C20DC-6F87-CF4B-AE95-A1AC34E2B4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4618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0892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1059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025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374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A1A1A"/>
                </a:solidFill>
                <a:effectLst/>
                <a:latin typeface="BreveText"/>
              </a:rPr>
              <a:t> 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94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1A1A1A"/>
                </a:solidFill>
                <a:effectLst/>
                <a:latin typeface="BreveText"/>
              </a:rPr>
              <a:t> 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450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9272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9807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067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14547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C20DC-6F87-CF4B-AE95-A1AC34E2B43D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561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8C44-68F0-914E-3785-2408F32A3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1ABA6-903E-29B5-24C9-5E5CD73F3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D742-B957-8B89-C93B-0C867D9C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40A2F-8A44-5AF9-DD6B-BB9C2666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6FFC7-A654-2F12-82E9-23BB4BD2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73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2D43-E7F2-376C-F716-701F2739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81290-CE9F-4C25-8680-800759FB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64D55-BA45-85BE-49E5-FFF0F0F8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6044-88EA-CC31-B7EE-237FCFEE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08084-CDFE-514D-93E6-2BE7E5F8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3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9A20D-A1E5-70F9-8B4E-B2E57472A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CBEF1-84A5-11F1-BB37-51F7B7F26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86A5B-B25C-1FF1-7EAB-82594A48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BCBA3-8A98-C196-0ADD-8179B732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A0A7A-08A4-432A-D762-44B2A330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BE07-2176-1F08-DA2F-416A7158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B6E3-E61C-24AA-8EC8-127930B16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6CB34-F233-7F7A-C8BB-E105C297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73F26-EE51-32FE-05A7-ABC5D87D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68F9D-6BC9-ED23-BB4A-3C846B41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7563-CD2A-7CCC-1205-06B4EA9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9B900-49A6-3D31-B89A-91EE0D623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7CFBB-F17B-AC75-F91E-30FFCA25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D097F-EDCE-36CB-FCE6-FED7719F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A0089-9C42-D865-664E-3B25679D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9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81C-6E29-8E4E-28C7-5277EE5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221F-7F9C-88FC-2E18-B3D060D73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9B535-9392-CAF0-A9E7-B2836395D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54BDF-C796-5A8F-E142-28DA4EAA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10EF1-3851-20C4-401C-5562E010B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D8327-EF2D-E553-EAE7-D2BCB868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2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2332-588A-0B32-8101-C36DEDD5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E8EF8-CB21-AEFE-A10E-720A2201A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72105-40EC-80B3-57AE-6AD295F58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A0494-678B-89F5-0B17-7BD9BE958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21864-EF6C-9495-36F9-ADFEA28BF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212B38-E39B-DC69-8C66-130C4D90C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115AB-C56D-20C8-A50A-78403885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B031B0-DC4A-7B7D-045D-390A0386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70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EBC-573A-938E-7FC2-4C0B53D8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5C6CC-A2C9-7F48-8A67-4BBFBA90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B1C93-1682-C752-4353-81D118107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3A33F-C4F8-6155-CF85-2DF77571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6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3D3D5-7C66-6DA4-C563-22F0FE8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C0D54-2F83-EE69-09F9-D7077989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C2D07-D1EE-CA7A-06AF-FC1A1D05D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0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47D8-121B-CCC1-C8E5-5B1AE896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5501-331A-1707-DD6A-B86F3EC69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62098-6A4F-FB21-AA6B-21FDC23C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FA02D-9F04-1F41-74CF-272E7CB6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C60E3-8162-924C-994C-D716BBEB4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002C5-410A-F0E2-1989-DBAEFE3A5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E16F-A14C-0C7E-D969-1A3F1BF1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B7E37-8EE8-C397-9365-E6E1F2A83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A3C72-039A-8867-0BA6-240FEA9C6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B89DC-1916-2189-A165-BB6D6839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F3730-6740-586C-2C4C-460216D15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6F373-E36F-0F79-488D-9C5232E3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3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F65C36-7389-7AAE-57AE-F02C80CE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1D238-CDC6-8311-1B11-0F4839DA1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1E2B9-1A1B-7048-B39E-FE6EE99FC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806F-D842-EB55-3EA3-80995D744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9A435-2947-25AD-8D00-CC195AF7C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1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gsfc/31373832458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188FB-49FE-CC32-2B57-05E5DDECB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41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CAF33-E34F-9706-FA7A-C0FAD4965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DE" sz="4800"/>
              <a:t>Hurricanes &amp; AI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42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A63C9-2CD0-ACD5-168B-CE564698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DE">
                <a:solidFill>
                  <a:srgbClr val="FFFFFF"/>
                </a:solidFill>
              </a:rPr>
              <a:t>Drawbacks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1BFC1-46C7-7DB4-FBB0-948880186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BreveText"/>
              </a:rPr>
              <a:t>A</a:t>
            </a:r>
            <a:r>
              <a:rPr lang="en-GB" b="0" i="0" dirty="0">
                <a:effectLst/>
                <a:latin typeface="BreveText"/>
              </a:rPr>
              <a:t>utomating the system to such a large extent, there’s a risk of losing people who might need help the most.</a:t>
            </a:r>
          </a:p>
          <a:p>
            <a:pPr marL="0" indent="0">
              <a:buNone/>
            </a:pPr>
            <a:endParaRPr lang="en-GB" b="0" i="0" dirty="0">
              <a:effectLst/>
              <a:latin typeface="BreveText"/>
            </a:endParaRPr>
          </a:p>
          <a:p>
            <a:r>
              <a:rPr lang="en-GB" dirty="0">
                <a:latin typeface="BreveText"/>
              </a:rPr>
              <a:t>A</a:t>
            </a:r>
            <a:r>
              <a:rPr lang="en-GB" b="0" i="0" dirty="0">
                <a:effectLst/>
                <a:latin typeface="BreveText"/>
              </a:rPr>
              <a:t>n unexpected message offering cash can be suspecting for some people. </a:t>
            </a:r>
          </a:p>
          <a:p>
            <a:endParaRPr lang="en-GB" b="0" i="0" dirty="0">
              <a:effectLst/>
              <a:latin typeface="BreveText"/>
            </a:endParaRPr>
          </a:p>
          <a:p>
            <a:r>
              <a:rPr lang="en-GB" dirty="0">
                <a:latin typeface="BreveText"/>
              </a:rPr>
              <a:t>Not all devastated </a:t>
            </a:r>
            <a:r>
              <a:rPr lang="en-GB" b="0" i="0" dirty="0">
                <a:effectLst/>
                <a:latin typeface="BreveText"/>
              </a:rPr>
              <a:t>locations were picked up by the algorithms.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29700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CF45-A622-BB12-EB9B-335F14FB1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endParaRPr lang="en-DE" sz="2000" dirty="0"/>
          </a:p>
          <a:p>
            <a:pPr marL="0" indent="0" algn="ctr">
              <a:buNone/>
            </a:pPr>
            <a:r>
              <a:rPr lang="en-DE" sz="60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901664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74D879-182E-565D-42FA-A508BE4F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solidFill>
                  <a:srgbClr val="FFFFFF"/>
                </a:solidFill>
              </a:rPr>
              <a:t>Hurricane Ian </a:t>
            </a:r>
            <a:r>
              <a:rPr lang="en-DE" sz="4000" dirty="0">
                <a:solidFill>
                  <a:srgbClr val="FFFFFF"/>
                </a:solidFill>
              </a:rPr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A3623A-C96B-3038-252E-45490B1C5D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91824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5502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3739-8AD4-E7C2-739D-96E88F62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de-DE" sz="4800"/>
              <a:t>How can AI help in Hurricanes? </a:t>
            </a:r>
            <a:endParaRPr lang="en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96A905-0FA6-990F-D1FA-DCEADCD04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02526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9654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CAAB9-B6E5-2A5F-5811-44BDFA0C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DE" sz="4000"/>
              <a:t>The charm of AI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1A760-909B-7FBF-1923-855CB5EC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DE" sz="2200" dirty="0"/>
              <a:t>GiveDirectly tested this new way of targting emergency aid in collaboration with Google.org.</a:t>
            </a:r>
          </a:p>
          <a:p>
            <a:pPr marL="0" indent="0">
              <a:buNone/>
            </a:pPr>
            <a:endParaRPr lang="en-DE" sz="2200" dirty="0"/>
          </a:p>
          <a:p>
            <a:r>
              <a:rPr lang="en-GB" sz="2200" dirty="0"/>
              <a:t>T</a:t>
            </a:r>
            <a:r>
              <a:rPr lang="en-DE" sz="2200" dirty="0"/>
              <a:t>argeted the most in need individuals using the help of a benfits app called Providers. </a:t>
            </a:r>
          </a:p>
        </p:txBody>
      </p:sp>
    </p:spTree>
    <p:extLst>
      <p:ext uri="{BB962C8B-B14F-4D97-AF65-F5344CB8AC3E}">
        <p14:creationId xmlns:p14="http://schemas.microsoft.com/office/powerpoint/2010/main" val="39693401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82504-4198-9266-EE52-68E2CC67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DE" sz="4000"/>
              <a:t>GiveDirectly and AI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908C4-55ED-5360-A2B9-D3F0970B5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GB" sz="2200" dirty="0"/>
              <a:t>U</a:t>
            </a:r>
            <a:r>
              <a:rPr lang="en-DE" sz="2200" dirty="0"/>
              <a:t>sed this technology for the first time in the US.</a:t>
            </a:r>
          </a:p>
          <a:p>
            <a:pPr marL="0" indent="0">
              <a:buNone/>
            </a:pPr>
            <a:endParaRPr lang="en-DE" sz="2200" dirty="0"/>
          </a:p>
          <a:p>
            <a:r>
              <a:rPr lang="en-DE" sz="2200" dirty="0"/>
              <a:t>Previously tested similar idea in Togo at the time of the pandemic. </a:t>
            </a:r>
          </a:p>
        </p:txBody>
      </p:sp>
    </p:spTree>
    <p:extLst>
      <p:ext uri="{BB962C8B-B14F-4D97-AF65-F5344CB8AC3E}">
        <p14:creationId xmlns:p14="http://schemas.microsoft.com/office/powerpoint/2010/main" val="19414611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EBECC5-1990-303C-EAE2-B0C1EB126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284" t="28230" r="580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EE1A3-7DF6-16FA-6196-07D0DDDC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More details on Florida project 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2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A3623A-C96B-3038-252E-45490B1C5D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548386"/>
              </p:ext>
            </p:extLst>
          </p:nvPr>
        </p:nvGraphicFramePr>
        <p:xfrm>
          <a:off x="472440" y="1097280"/>
          <a:ext cx="11216640" cy="4292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59091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22217C-4812-B89B-FA3A-66FB2B338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8007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8412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16B01-D843-CCCA-C744-06D0E06D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DE">
                <a:solidFill>
                  <a:srgbClr val="FFFFFF"/>
                </a:solidFill>
              </a:rPr>
              <a:t>Advantages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D1E2-1924-8CB4-9B27-18ACB4C85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DE" dirty="0"/>
              <a:t>Before their project with Google, </a:t>
            </a:r>
            <a:r>
              <a:rPr lang="en-GB" b="0" i="0" dirty="0">
                <a:solidFill>
                  <a:srgbClr val="1A1A1A"/>
                </a:solidFill>
                <a:effectLst/>
                <a:latin typeface="BreveText"/>
              </a:rPr>
              <a:t>GiveDirectly </a:t>
            </a:r>
            <a:r>
              <a:rPr lang="en-DE" dirty="0"/>
              <a:t>work after Hurricane Harvey, two out of three areas that were most damaged were initially overlooked.</a:t>
            </a:r>
          </a:p>
          <a:p>
            <a:endParaRPr lang="en-DE" dirty="0"/>
          </a:p>
          <a:p>
            <a:r>
              <a:rPr lang="en-GB" dirty="0">
                <a:latin typeface="BreveText"/>
              </a:rPr>
              <a:t>S</a:t>
            </a:r>
            <a:r>
              <a:rPr lang="en-GB" b="0" i="0" dirty="0">
                <a:effectLst/>
                <a:latin typeface="BreveText"/>
              </a:rPr>
              <a:t>ystem appears to offer a more efficient way of delivering aid.</a:t>
            </a:r>
          </a:p>
          <a:p>
            <a:endParaRPr lang="en-GB" b="0" i="0" dirty="0">
              <a:effectLst/>
              <a:latin typeface="BreveText"/>
            </a:endParaRPr>
          </a:p>
          <a:p>
            <a:r>
              <a:rPr lang="en-GB" dirty="0">
                <a:latin typeface="BreveText"/>
              </a:rPr>
              <a:t>I</a:t>
            </a:r>
            <a:r>
              <a:rPr lang="en-GB" b="0" i="0" dirty="0">
                <a:effectLst/>
                <a:latin typeface="BreveText"/>
              </a:rPr>
              <a:t>t protects the dignity of recipients.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48340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{D7E6357B-152A-6444-A0DA-D22FAD6A5392}tf10001063</Template>
  <TotalTime>479</TotalTime>
  <Words>329</Words>
  <Application>Microsoft Macintosh PowerPoint</Application>
  <PresentationFormat>Widescreen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BreveText</vt:lpstr>
      <vt:lpstr>Calibri</vt:lpstr>
      <vt:lpstr>Calibri Light</vt:lpstr>
      <vt:lpstr>Office Theme</vt:lpstr>
      <vt:lpstr>Hurricanes &amp; AI</vt:lpstr>
      <vt:lpstr>Hurricane Ian  </vt:lpstr>
      <vt:lpstr>How can AI help in Hurricanes? </vt:lpstr>
      <vt:lpstr>The charm of AI </vt:lpstr>
      <vt:lpstr>GiveDirectly and AI </vt:lpstr>
      <vt:lpstr>More details on Florida project  </vt:lpstr>
      <vt:lpstr>PowerPoint Presentation</vt:lpstr>
      <vt:lpstr>PowerPoint Presentation</vt:lpstr>
      <vt:lpstr>Advantages</vt:lpstr>
      <vt:lpstr>Drawbacks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Hurricanes &amp; AI</dc:title>
  <dc:subject/>
  <dc:creator>Esraa Ahmed</dc:creator>
  <cp:keywords/>
  <dc:description/>
  <cp:lastModifiedBy>Esraa Ahmed</cp:lastModifiedBy>
  <cp:revision>3</cp:revision>
  <dcterms:created xsi:type="dcterms:W3CDTF">2023-01-21T13:47:53Z</dcterms:created>
  <dcterms:modified xsi:type="dcterms:W3CDTF">2023-01-21T21:47:46Z</dcterms:modified>
  <cp:category/>
</cp:coreProperties>
</file>